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43891200" cy="21945600"/>
  <p:notesSz cx="37585650" cy="51206400"/>
  <p:embeddedFontLst>
    <p:embeddedFont>
      <p:font typeface="Arial Black" panose="020B0A04020102020204" pitchFamily="34" charset="0"/>
      <p:regular r:id="rId4"/>
      <p:bold r:id="rId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912">
          <p15:clr>
            <a:srgbClr val="A4A3A4"/>
          </p15:clr>
        </p15:guide>
        <p15:guide id="2" pos="13824">
          <p15:clr>
            <a:srgbClr val="A4A3A4"/>
          </p15:clr>
        </p15:guide>
      </p15:sldGuideLst>
    </p:ext>
    <p:ext uri="{2D200454-40CA-4A62-9FC3-DE9A4176ACB9}">
      <p15:notesGuideLst xmlns:p15="http://schemas.microsoft.com/office/powerpoint/2012/main">
        <p15:guide id="1" orient="horz" pos="16128">
          <p15:clr>
            <a:srgbClr val="A4A3A4"/>
          </p15:clr>
        </p15:guide>
        <p15:guide id="2" pos="11838">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 roundtripDataSignature="AMtx7mhbaB+kEXLYMmtebZF/uLNnwtR/t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00"/>
  </p:normalViewPr>
  <p:slideViewPr>
    <p:cSldViewPr snapToGrid="0">
      <p:cViewPr varScale="1">
        <p:scale>
          <a:sx n="25" d="100"/>
          <a:sy n="25" d="100"/>
        </p:scale>
        <p:origin x="370" y="72"/>
      </p:cViewPr>
      <p:guideLst>
        <p:guide orient="horz" pos="6912"/>
        <p:guide pos="13824"/>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16128"/>
        <p:guide pos="11838"/>
      </p:guideLst>
    </p:cSldViewPr>
  </p:notesViewPr>
  <p:gridSpacing cx="76200" cy="76200"/>
</p:viewPr>
</file>

<file path=ppt/_rels/presentation.xml.rels><?xml version="1.0" encoding="UTF-8" standalone="yes"?>
<Relationships xmlns="http://schemas.openxmlformats.org/package/2006/relationships"><Relationship Id="rId8" Type="http://customschemas.google.com/relationships/presentationmetadata" Target="metadata"/><Relationship Id="rId3"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5" Type="http://schemas.openxmlformats.org/officeDocument/2006/relationships/font" Target="fonts/font2.fntdata"/><Relationship Id="rId10"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6265525" y="3840475"/>
            <a:ext cx="25058350" cy="192024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3758550" y="24323025"/>
            <a:ext cx="30068500" cy="230428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1:notes"/>
          <p:cNvSpPr txBox="1">
            <a:spLocks noGrp="1"/>
          </p:cNvSpPr>
          <p:nvPr>
            <p:ph type="body" idx="1"/>
          </p:nvPr>
        </p:nvSpPr>
        <p:spPr>
          <a:xfrm>
            <a:off x="3758550" y="24323025"/>
            <a:ext cx="30068500" cy="230428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 name="Google Shape;45;p1:notes"/>
          <p:cNvSpPr>
            <a:spLocks noGrp="1" noRot="1" noChangeAspect="1"/>
          </p:cNvSpPr>
          <p:nvPr>
            <p:ph type="sldImg" idx="2"/>
          </p:nvPr>
        </p:nvSpPr>
        <p:spPr>
          <a:xfrm>
            <a:off x="-406400" y="3840163"/>
            <a:ext cx="38403213" cy="192024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4"/>
          <p:cNvSpPr txBox="1">
            <a:spLocks noGrp="1"/>
          </p:cNvSpPr>
          <p:nvPr>
            <p:ph type="ctrTitle"/>
          </p:nvPr>
        </p:nvSpPr>
        <p:spPr>
          <a:xfrm>
            <a:off x="3291569" y="6817179"/>
            <a:ext cx="37308064" cy="4704443"/>
          </a:xfrm>
          <a:prstGeom prst="rect">
            <a:avLst/>
          </a:prstGeom>
          <a:noFill/>
          <a:ln>
            <a:noFill/>
          </a:ln>
        </p:spPr>
        <p:txBody>
          <a:bodyPr spcFirstLastPara="1" wrap="square" lIns="67150" tIns="33575" rIns="67150" bIns="33575" anchor="t" anchorCtr="0">
            <a:noAutofit/>
          </a:bodyPr>
          <a:lstStyle>
            <a:lvl1pPr marR="0" lvl="0"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9pPr>
          </a:lstStyle>
          <a:p>
            <a:endParaRPr/>
          </a:p>
        </p:txBody>
      </p:sp>
      <p:sp>
        <p:nvSpPr>
          <p:cNvPr id="10" name="Google Shape;10;p4"/>
          <p:cNvSpPr txBox="1">
            <a:spLocks noGrp="1"/>
          </p:cNvSpPr>
          <p:nvPr>
            <p:ph type="subTitle" idx="1"/>
          </p:nvPr>
        </p:nvSpPr>
        <p:spPr>
          <a:xfrm>
            <a:off x="6583136" y="12436022"/>
            <a:ext cx="30724929" cy="5607957"/>
          </a:xfrm>
          <a:prstGeom prst="rect">
            <a:avLst/>
          </a:prstGeom>
          <a:noFill/>
          <a:ln>
            <a:noFill/>
          </a:ln>
        </p:spPr>
        <p:txBody>
          <a:bodyPr spcFirstLastPara="1" wrap="square" lIns="364625" tIns="182300" rIns="364625" bIns="182300" anchor="t" anchorCtr="0">
            <a:noAutofit/>
          </a:bodyPr>
          <a:lstStyle>
            <a:lvl1pPr lvl="0" algn="ctr">
              <a:spcBef>
                <a:spcPts val="2540"/>
              </a:spcBef>
              <a:spcAft>
                <a:spcPts val="0"/>
              </a:spcAft>
              <a:buClr>
                <a:schemeClr val="dk1"/>
              </a:buClr>
              <a:buSzPts val="12700"/>
              <a:buFont typeface="Times New Roman"/>
              <a:buNone/>
              <a:defRPr/>
            </a:lvl1pPr>
            <a:lvl2pPr lvl="1" algn="ctr">
              <a:spcBef>
                <a:spcPts val="2240"/>
              </a:spcBef>
              <a:spcAft>
                <a:spcPts val="0"/>
              </a:spcAft>
              <a:buClr>
                <a:schemeClr val="dk1"/>
              </a:buClr>
              <a:buSzPts val="11200"/>
              <a:buFont typeface="Times New Roman"/>
              <a:buNone/>
              <a:defRPr/>
            </a:lvl2pPr>
            <a:lvl3pPr lvl="2" algn="ctr">
              <a:spcBef>
                <a:spcPts val="1920"/>
              </a:spcBef>
              <a:spcAft>
                <a:spcPts val="0"/>
              </a:spcAft>
              <a:buClr>
                <a:schemeClr val="dk1"/>
              </a:buClr>
              <a:buSzPts val="9600"/>
              <a:buFont typeface="Times New Roman"/>
              <a:buNone/>
              <a:defRPr/>
            </a:lvl3pPr>
            <a:lvl4pPr lvl="3" algn="ctr">
              <a:spcBef>
                <a:spcPts val="1580"/>
              </a:spcBef>
              <a:spcAft>
                <a:spcPts val="0"/>
              </a:spcAft>
              <a:buClr>
                <a:schemeClr val="dk1"/>
              </a:buClr>
              <a:buSzPts val="7900"/>
              <a:buFont typeface="Times New Roman"/>
              <a:buNone/>
              <a:defRPr/>
            </a:lvl4pPr>
            <a:lvl5pPr lvl="4" algn="ctr">
              <a:spcBef>
                <a:spcPts val="1580"/>
              </a:spcBef>
              <a:spcAft>
                <a:spcPts val="0"/>
              </a:spcAft>
              <a:buClr>
                <a:schemeClr val="dk1"/>
              </a:buClr>
              <a:buSzPts val="7900"/>
              <a:buFont typeface="Times New Roman"/>
              <a:buNone/>
              <a:defRPr/>
            </a:lvl5pPr>
            <a:lvl6pPr lvl="5" algn="ctr">
              <a:spcBef>
                <a:spcPts val="1580"/>
              </a:spcBef>
              <a:spcAft>
                <a:spcPts val="0"/>
              </a:spcAft>
              <a:buClr>
                <a:schemeClr val="dk1"/>
              </a:buClr>
              <a:buSzPts val="7900"/>
              <a:buFont typeface="Times New Roman"/>
              <a:buNone/>
              <a:defRPr/>
            </a:lvl6pPr>
            <a:lvl7pPr lvl="6" algn="ctr">
              <a:spcBef>
                <a:spcPts val="1580"/>
              </a:spcBef>
              <a:spcAft>
                <a:spcPts val="0"/>
              </a:spcAft>
              <a:buClr>
                <a:schemeClr val="dk1"/>
              </a:buClr>
              <a:buSzPts val="7900"/>
              <a:buFont typeface="Times New Roman"/>
              <a:buNone/>
              <a:defRPr/>
            </a:lvl7pPr>
            <a:lvl8pPr lvl="7" algn="ctr">
              <a:spcBef>
                <a:spcPts val="1580"/>
              </a:spcBef>
              <a:spcAft>
                <a:spcPts val="0"/>
              </a:spcAft>
              <a:buClr>
                <a:schemeClr val="dk1"/>
              </a:buClr>
              <a:buSzPts val="7900"/>
              <a:buFont typeface="Times New Roman"/>
              <a:buNone/>
              <a:defRPr/>
            </a:lvl8pPr>
            <a:lvl9pPr lvl="8" algn="ctr">
              <a:spcBef>
                <a:spcPts val="1580"/>
              </a:spcBef>
              <a:spcAft>
                <a:spcPts val="0"/>
              </a:spcAft>
              <a:buClr>
                <a:schemeClr val="dk1"/>
              </a:buClr>
              <a:buSzPts val="7900"/>
              <a:buFont typeface="Times New Roman"/>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2194833" y="879022"/>
            <a:ext cx="39501536" cy="3657600"/>
          </a:xfrm>
          <a:prstGeom prst="rect">
            <a:avLst/>
          </a:prstGeom>
          <a:noFill/>
          <a:ln>
            <a:noFill/>
          </a:ln>
        </p:spPr>
        <p:txBody>
          <a:bodyPr spcFirstLastPara="1" wrap="square" lIns="67150" tIns="33575" rIns="67150" bIns="33575" anchor="t" anchorCtr="0">
            <a:noAutofit/>
          </a:bodyPr>
          <a:lstStyle>
            <a:lvl1pPr marR="0" lvl="0"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9pPr>
          </a:lstStyle>
          <a:p>
            <a:endParaRPr/>
          </a:p>
        </p:txBody>
      </p:sp>
      <p:sp>
        <p:nvSpPr>
          <p:cNvPr id="13" name="Google Shape;13;p5"/>
          <p:cNvSpPr txBox="1">
            <a:spLocks noGrp="1"/>
          </p:cNvSpPr>
          <p:nvPr>
            <p:ph type="body" idx="1"/>
          </p:nvPr>
        </p:nvSpPr>
        <p:spPr>
          <a:xfrm>
            <a:off x="0" y="0"/>
            <a:ext cx="43891200" cy="21945600"/>
          </a:xfrm>
          <a:prstGeom prst="rect">
            <a:avLst/>
          </a:prstGeom>
          <a:noFill/>
          <a:ln>
            <a:noFill/>
          </a:ln>
        </p:spPr>
        <p:txBody>
          <a:bodyPr spcFirstLastPara="1" wrap="square" lIns="364625" tIns="182300" rIns="364625" bIns="1823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6"/>
          <p:cNvSpPr txBox="1">
            <a:spLocks noGrp="1"/>
          </p:cNvSpPr>
          <p:nvPr>
            <p:ph type="title"/>
          </p:nvPr>
        </p:nvSpPr>
        <p:spPr>
          <a:xfrm>
            <a:off x="3467101" y="14102443"/>
            <a:ext cx="37308064" cy="4357914"/>
          </a:xfrm>
          <a:prstGeom prst="rect">
            <a:avLst/>
          </a:prstGeom>
          <a:noFill/>
          <a:ln>
            <a:noFill/>
          </a:ln>
        </p:spPr>
        <p:txBody>
          <a:bodyPr spcFirstLastPara="1" wrap="square" lIns="67150" tIns="33575" rIns="67150" bIns="33575" anchor="t" anchorCtr="0">
            <a:noAutofit/>
          </a:bodyPr>
          <a:lstStyle>
            <a:lvl1pPr marR="0" lvl="0" algn="l" rtl="0">
              <a:spcBef>
                <a:spcPts val="0"/>
              </a:spcBef>
              <a:spcAft>
                <a:spcPts val="0"/>
              </a:spcAft>
              <a:buSzPts val="1400"/>
              <a:buNone/>
              <a:defRPr sz="2900" b="1"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9pPr>
          </a:lstStyle>
          <a:p>
            <a:endParaRPr/>
          </a:p>
        </p:txBody>
      </p:sp>
      <p:sp>
        <p:nvSpPr>
          <p:cNvPr id="16" name="Google Shape;16;p6"/>
          <p:cNvSpPr txBox="1">
            <a:spLocks noGrp="1"/>
          </p:cNvSpPr>
          <p:nvPr>
            <p:ph type="body" idx="1"/>
          </p:nvPr>
        </p:nvSpPr>
        <p:spPr>
          <a:xfrm>
            <a:off x="3467101" y="9301843"/>
            <a:ext cx="37308064" cy="4800600"/>
          </a:xfrm>
          <a:prstGeom prst="rect">
            <a:avLst/>
          </a:prstGeom>
          <a:noFill/>
          <a:ln>
            <a:noFill/>
          </a:ln>
        </p:spPr>
        <p:txBody>
          <a:bodyPr spcFirstLastPara="1" wrap="square" lIns="364625" tIns="182300" rIns="364625" bIns="182300" anchor="b" anchorCtr="0">
            <a:noAutofit/>
          </a:bodyPr>
          <a:lstStyle>
            <a:lvl1pPr marL="457200" lvl="0" indent="-228600" algn="l">
              <a:spcBef>
                <a:spcPts val="300"/>
              </a:spcBef>
              <a:spcAft>
                <a:spcPts val="0"/>
              </a:spcAft>
              <a:buClr>
                <a:schemeClr val="dk1"/>
              </a:buClr>
              <a:buSzPts val="1500"/>
              <a:buFont typeface="Times New Roman"/>
              <a:buNone/>
              <a:defRPr sz="1500"/>
            </a:lvl1pPr>
            <a:lvl2pPr marL="914400" lvl="1" indent="-228600" algn="l">
              <a:spcBef>
                <a:spcPts val="260"/>
              </a:spcBef>
              <a:spcAft>
                <a:spcPts val="0"/>
              </a:spcAft>
              <a:buClr>
                <a:schemeClr val="dk1"/>
              </a:buClr>
              <a:buSzPts val="1300"/>
              <a:buFont typeface="Times New Roman"/>
              <a:buNone/>
              <a:defRPr sz="1300"/>
            </a:lvl2pPr>
            <a:lvl3pPr marL="1371600" lvl="2" indent="-228600" algn="l">
              <a:spcBef>
                <a:spcPts val="240"/>
              </a:spcBef>
              <a:spcAft>
                <a:spcPts val="0"/>
              </a:spcAft>
              <a:buClr>
                <a:schemeClr val="dk1"/>
              </a:buClr>
              <a:buSzPts val="1200"/>
              <a:buFont typeface="Times New Roman"/>
              <a:buNone/>
              <a:defRPr sz="1200"/>
            </a:lvl3pPr>
            <a:lvl4pPr marL="1828800" lvl="3" indent="-228600" algn="l">
              <a:spcBef>
                <a:spcPts val="200"/>
              </a:spcBef>
              <a:spcAft>
                <a:spcPts val="0"/>
              </a:spcAft>
              <a:buClr>
                <a:schemeClr val="dk1"/>
              </a:buClr>
              <a:buSzPts val="1000"/>
              <a:buFont typeface="Times New Roman"/>
              <a:buNone/>
              <a:defRPr sz="1000"/>
            </a:lvl4pPr>
            <a:lvl5pPr marL="2286000" lvl="4" indent="-228600" algn="l">
              <a:spcBef>
                <a:spcPts val="200"/>
              </a:spcBef>
              <a:spcAft>
                <a:spcPts val="0"/>
              </a:spcAft>
              <a:buClr>
                <a:schemeClr val="dk1"/>
              </a:buClr>
              <a:buSzPts val="1000"/>
              <a:buFont typeface="Times New Roman"/>
              <a:buNone/>
              <a:defRPr sz="1000"/>
            </a:lvl5pPr>
            <a:lvl6pPr marL="2743200" lvl="5" indent="-228600" algn="l">
              <a:spcBef>
                <a:spcPts val="200"/>
              </a:spcBef>
              <a:spcAft>
                <a:spcPts val="0"/>
              </a:spcAft>
              <a:buClr>
                <a:schemeClr val="dk1"/>
              </a:buClr>
              <a:buSzPts val="1000"/>
              <a:buFont typeface="Times New Roman"/>
              <a:buNone/>
              <a:defRPr sz="1000"/>
            </a:lvl6pPr>
            <a:lvl7pPr marL="3200400" lvl="6" indent="-228600" algn="l">
              <a:spcBef>
                <a:spcPts val="200"/>
              </a:spcBef>
              <a:spcAft>
                <a:spcPts val="0"/>
              </a:spcAft>
              <a:buClr>
                <a:schemeClr val="dk1"/>
              </a:buClr>
              <a:buSzPts val="1000"/>
              <a:buFont typeface="Times New Roman"/>
              <a:buNone/>
              <a:defRPr sz="1000"/>
            </a:lvl7pPr>
            <a:lvl8pPr marL="3657600" lvl="7" indent="-228600" algn="l">
              <a:spcBef>
                <a:spcPts val="200"/>
              </a:spcBef>
              <a:spcAft>
                <a:spcPts val="0"/>
              </a:spcAft>
              <a:buClr>
                <a:schemeClr val="dk1"/>
              </a:buClr>
              <a:buSzPts val="1000"/>
              <a:buFont typeface="Times New Roman"/>
              <a:buNone/>
              <a:defRPr sz="1000"/>
            </a:lvl8pPr>
            <a:lvl9pPr marL="4114800" lvl="8" indent="-228600" algn="l">
              <a:spcBef>
                <a:spcPts val="200"/>
              </a:spcBef>
              <a:spcAft>
                <a:spcPts val="0"/>
              </a:spcAft>
              <a:buClr>
                <a:schemeClr val="dk1"/>
              </a:buClr>
              <a:buSzPts val="1000"/>
              <a:buFont typeface="Times New Roman"/>
              <a:buNone/>
              <a:defRPr sz="10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7"/>
          <p:cNvSpPr txBox="1">
            <a:spLocks noGrp="1"/>
          </p:cNvSpPr>
          <p:nvPr>
            <p:ph type="title"/>
          </p:nvPr>
        </p:nvSpPr>
        <p:spPr>
          <a:xfrm>
            <a:off x="2194833" y="879022"/>
            <a:ext cx="39501536" cy="3657600"/>
          </a:xfrm>
          <a:prstGeom prst="rect">
            <a:avLst/>
          </a:prstGeom>
          <a:noFill/>
          <a:ln>
            <a:noFill/>
          </a:ln>
        </p:spPr>
        <p:txBody>
          <a:bodyPr spcFirstLastPara="1" wrap="square" lIns="67150" tIns="33575" rIns="67150" bIns="33575" anchor="t" anchorCtr="0">
            <a:noAutofit/>
          </a:bodyPr>
          <a:lstStyle>
            <a:lvl1pPr marR="0" lvl="0"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9pPr>
          </a:lstStyle>
          <a:p>
            <a:endParaRPr/>
          </a:p>
        </p:txBody>
      </p:sp>
      <p:sp>
        <p:nvSpPr>
          <p:cNvPr id="19" name="Google Shape;19;p7"/>
          <p:cNvSpPr txBox="1">
            <a:spLocks noGrp="1"/>
          </p:cNvSpPr>
          <p:nvPr>
            <p:ph type="body" idx="1"/>
          </p:nvPr>
        </p:nvSpPr>
        <p:spPr>
          <a:xfrm>
            <a:off x="0" y="0"/>
            <a:ext cx="21880286" cy="21945600"/>
          </a:xfrm>
          <a:prstGeom prst="rect">
            <a:avLst/>
          </a:prstGeom>
          <a:noFill/>
          <a:ln>
            <a:noFill/>
          </a:ln>
        </p:spPr>
        <p:txBody>
          <a:bodyPr spcFirstLastPara="1" wrap="square" lIns="364625" tIns="182300" rIns="364625" bIns="182300" anchor="t" anchorCtr="0">
            <a:noAutofit/>
          </a:bodyPr>
          <a:lstStyle>
            <a:lvl1pPr marL="457200" lvl="0" indent="-361950" algn="l">
              <a:spcBef>
                <a:spcPts val="420"/>
              </a:spcBef>
              <a:spcAft>
                <a:spcPts val="0"/>
              </a:spcAft>
              <a:buClr>
                <a:schemeClr val="dk1"/>
              </a:buClr>
              <a:buSzPts val="2100"/>
              <a:buFont typeface="Times New Roman"/>
              <a:buChar char="•"/>
              <a:defRPr sz="2100"/>
            </a:lvl1pPr>
            <a:lvl2pPr marL="914400" lvl="1" indent="-342900" algn="l">
              <a:spcBef>
                <a:spcPts val="360"/>
              </a:spcBef>
              <a:spcAft>
                <a:spcPts val="0"/>
              </a:spcAft>
              <a:buClr>
                <a:schemeClr val="dk1"/>
              </a:buClr>
              <a:buSzPts val="1800"/>
              <a:buFont typeface="Times New Roman"/>
              <a:buChar char="–"/>
              <a:defRPr sz="1800"/>
            </a:lvl2pPr>
            <a:lvl3pPr marL="1371600" lvl="2" indent="-323850" algn="l">
              <a:spcBef>
                <a:spcPts val="300"/>
              </a:spcBef>
              <a:spcAft>
                <a:spcPts val="0"/>
              </a:spcAft>
              <a:buClr>
                <a:schemeClr val="dk1"/>
              </a:buClr>
              <a:buSzPts val="1500"/>
              <a:buFont typeface="Times New Roman"/>
              <a:buChar char="•"/>
              <a:defRPr sz="1500"/>
            </a:lvl3pPr>
            <a:lvl4pPr marL="1828800" lvl="3" indent="-311150" algn="l">
              <a:spcBef>
                <a:spcPts val="260"/>
              </a:spcBef>
              <a:spcAft>
                <a:spcPts val="0"/>
              </a:spcAft>
              <a:buClr>
                <a:schemeClr val="dk1"/>
              </a:buClr>
              <a:buSzPts val="1300"/>
              <a:buFont typeface="Times New Roman"/>
              <a:buChar char="–"/>
              <a:defRPr sz="1300"/>
            </a:lvl4pPr>
            <a:lvl5pPr marL="2286000" lvl="4" indent="-311150" algn="l">
              <a:spcBef>
                <a:spcPts val="260"/>
              </a:spcBef>
              <a:spcAft>
                <a:spcPts val="0"/>
              </a:spcAft>
              <a:buClr>
                <a:schemeClr val="dk1"/>
              </a:buClr>
              <a:buSzPts val="1300"/>
              <a:buFont typeface="Times New Roman"/>
              <a:buChar char="»"/>
              <a:defRPr sz="1300"/>
            </a:lvl5pPr>
            <a:lvl6pPr marL="2743200" lvl="5" indent="-311150" algn="l">
              <a:spcBef>
                <a:spcPts val="260"/>
              </a:spcBef>
              <a:spcAft>
                <a:spcPts val="0"/>
              </a:spcAft>
              <a:buClr>
                <a:schemeClr val="dk1"/>
              </a:buClr>
              <a:buSzPts val="1300"/>
              <a:buFont typeface="Times New Roman"/>
              <a:buChar char="»"/>
              <a:defRPr sz="1300"/>
            </a:lvl6pPr>
            <a:lvl7pPr marL="3200400" lvl="6" indent="-311150" algn="l">
              <a:spcBef>
                <a:spcPts val="260"/>
              </a:spcBef>
              <a:spcAft>
                <a:spcPts val="0"/>
              </a:spcAft>
              <a:buClr>
                <a:schemeClr val="dk1"/>
              </a:buClr>
              <a:buSzPts val="1300"/>
              <a:buFont typeface="Times New Roman"/>
              <a:buChar char="»"/>
              <a:defRPr sz="1300"/>
            </a:lvl7pPr>
            <a:lvl8pPr marL="3657600" lvl="7" indent="-311150" algn="l">
              <a:spcBef>
                <a:spcPts val="260"/>
              </a:spcBef>
              <a:spcAft>
                <a:spcPts val="0"/>
              </a:spcAft>
              <a:buClr>
                <a:schemeClr val="dk1"/>
              </a:buClr>
              <a:buSzPts val="1300"/>
              <a:buFont typeface="Times New Roman"/>
              <a:buChar char="»"/>
              <a:defRPr sz="1300"/>
            </a:lvl8pPr>
            <a:lvl9pPr marL="4114800" lvl="8" indent="-311150" algn="l">
              <a:spcBef>
                <a:spcPts val="260"/>
              </a:spcBef>
              <a:spcAft>
                <a:spcPts val="0"/>
              </a:spcAft>
              <a:buClr>
                <a:schemeClr val="dk1"/>
              </a:buClr>
              <a:buSzPts val="1300"/>
              <a:buFont typeface="Times New Roman"/>
              <a:buChar char="»"/>
              <a:defRPr sz="1300"/>
            </a:lvl9pPr>
          </a:lstStyle>
          <a:p>
            <a:endParaRPr/>
          </a:p>
        </p:txBody>
      </p:sp>
      <p:sp>
        <p:nvSpPr>
          <p:cNvPr id="20" name="Google Shape;20;p7"/>
          <p:cNvSpPr txBox="1">
            <a:spLocks noGrp="1"/>
          </p:cNvSpPr>
          <p:nvPr>
            <p:ph type="body" idx="2"/>
          </p:nvPr>
        </p:nvSpPr>
        <p:spPr>
          <a:xfrm>
            <a:off x="22010914" y="0"/>
            <a:ext cx="21880286" cy="21945600"/>
          </a:xfrm>
          <a:prstGeom prst="rect">
            <a:avLst/>
          </a:prstGeom>
          <a:noFill/>
          <a:ln>
            <a:noFill/>
          </a:ln>
        </p:spPr>
        <p:txBody>
          <a:bodyPr spcFirstLastPara="1" wrap="square" lIns="364625" tIns="182300" rIns="364625" bIns="182300" anchor="t" anchorCtr="0">
            <a:noAutofit/>
          </a:bodyPr>
          <a:lstStyle>
            <a:lvl1pPr marL="457200" lvl="0" indent="-361950" algn="l">
              <a:spcBef>
                <a:spcPts val="420"/>
              </a:spcBef>
              <a:spcAft>
                <a:spcPts val="0"/>
              </a:spcAft>
              <a:buClr>
                <a:schemeClr val="dk1"/>
              </a:buClr>
              <a:buSzPts val="2100"/>
              <a:buFont typeface="Times New Roman"/>
              <a:buChar char="•"/>
              <a:defRPr sz="2100"/>
            </a:lvl1pPr>
            <a:lvl2pPr marL="914400" lvl="1" indent="-342900" algn="l">
              <a:spcBef>
                <a:spcPts val="360"/>
              </a:spcBef>
              <a:spcAft>
                <a:spcPts val="0"/>
              </a:spcAft>
              <a:buClr>
                <a:schemeClr val="dk1"/>
              </a:buClr>
              <a:buSzPts val="1800"/>
              <a:buFont typeface="Times New Roman"/>
              <a:buChar char="–"/>
              <a:defRPr sz="1800"/>
            </a:lvl2pPr>
            <a:lvl3pPr marL="1371600" lvl="2" indent="-323850" algn="l">
              <a:spcBef>
                <a:spcPts val="300"/>
              </a:spcBef>
              <a:spcAft>
                <a:spcPts val="0"/>
              </a:spcAft>
              <a:buClr>
                <a:schemeClr val="dk1"/>
              </a:buClr>
              <a:buSzPts val="1500"/>
              <a:buFont typeface="Times New Roman"/>
              <a:buChar char="•"/>
              <a:defRPr sz="1500"/>
            </a:lvl3pPr>
            <a:lvl4pPr marL="1828800" lvl="3" indent="-311150" algn="l">
              <a:spcBef>
                <a:spcPts val="260"/>
              </a:spcBef>
              <a:spcAft>
                <a:spcPts val="0"/>
              </a:spcAft>
              <a:buClr>
                <a:schemeClr val="dk1"/>
              </a:buClr>
              <a:buSzPts val="1300"/>
              <a:buFont typeface="Times New Roman"/>
              <a:buChar char="–"/>
              <a:defRPr sz="1300"/>
            </a:lvl4pPr>
            <a:lvl5pPr marL="2286000" lvl="4" indent="-311150" algn="l">
              <a:spcBef>
                <a:spcPts val="260"/>
              </a:spcBef>
              <a:spcAft>
                <a:spcPts val="0"/>
              </a:spcAft>
              <a:buClr>
                <a:schemeClr val="dk1"/>
              </a:buClr>
              <a:buSzPts val="1300"/>
              <a:buFont typeface="Times New Roman"/>
              <a:buChar char="»"/>
              <a:defRPr sz="1300"/>
            </a:lvl5pPr>
            <a:lvl6pPr marL="2743200" lvl="5" indent="-311150" algn="l">
              <a:spcBef>
                <a:spcPts val="260"/>
              </a:spcBef>
              <a:spcAft>
                <a:spcPts val="0"/>
              </a:spcAft>
              <a:buClr>
                <a:schemeClr val="dk1"/>
              </a:buClr>
              <a:buSzPts val="1300"/>
              <a:buFont typeface="Times New Roman"/>
              <a:buChar char="»"/>
              <a:defRPr sz="1300"/>
            </a:lvl6pPr>
            <a:lvl7pPr marL="3200400" lvl="6" indent="-311150" algn="l">
              <a:spcBef>
                <a:spcPts val="260"/>
              </a:spcBef>
              <a:spcAft>
                <a:spcPts val="0"/>
              </a:spcAft>
              <a:buClr>
                <a:schemeClr val="dk1"/>
              </a:buClr>
              <a:buSzPts val="1300"/>
              <a:buFont typeface="Times New Roman"/>
              <a:buChar char="»"/>
              <a:defRPr sz="1300"/>
            </a:lvl7pPr>
            <a:lvl8pPr marL="3657600" lvl="7" indent="-311150" algn="l">
              <a:spcBef>
                <a:spcPts val="260"/>
              </a:spcBef>
              <a:spcAft>
                <a:spcPts val="0"/>
              </a:spcAft>
              <a:buClr>
                <a:schemeClr val="dk1"/>
              </a:buClr>
              <a:buSzPts val="1300"/>
              <a:buFont typeface="Times New Roman"/>
              <a:buChar char="»"/>
              <a:defRPr sz="1300"/>
            </a:lvl8pPr>
            <a:lvl9pPr marL="4114800" lvl="8" indent="-311150" algn="l">
              <a:spcBef>
                <a:spcPts val="260"/>
              </a:spcBef>
              <a:spcAft>
                <a:spcPts val="0"/>
              </a:spcAft>
              <a:buClr>
                <a:schemeClr val="dk1"/>
              </a:buClr>
              <a:buSzPts val="1300"/>
              <a:buFont typeface="Times New Roman"/>
              <a:buChar char="»"/>
              <a:defRPr sz="13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2194833" y="879022"/>
            <a:ext cx="39501536" cy="3657600"/>
          </a:xfrm>
          <a:prstGeom prst="rect">
            <a:avLst/>
          </a:prstGeom>
          <a:noFill/>
          <a:ln>
            <a:noFill/>
          </a:ln>
        </p:spPr>
        <p:txBody>
          <a:bodyPr spcFirstLastPara="1" wrap="square" lIns="67150" tIns="33575" rIns="67150" bIns="33575" anchor="t" anchorCtr="0">
            <a:noAutofit/>
          </a:bodyPr>
          <a:lstStyle>
            <a:lvl1pPr marR="0" lvl="0"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9pPr>
          </a:lstStyle>
          <a:p>
            <a:endParaRPr/>
          </a:p>
        </p:txBody>
      </p:sp>
      <p:sp>
        <p:nvSpPr>
          <p:cNvPr id="23" name="Google Shape;23;p8"/>
          <p:cNvSpPr txBox="1">
            <a:spLocks noGrp="1"/>
          </p:cNvSpPr>
          <p:nvPr>
            <p:ph type="body" idx="1"/>
          </p:nvPr>
        </p:nvSpPr>
        <p:spPr>
          <a:xfrm>
            <a:off x="2194833" y="4912179"/>
            <a:ext cx="19392900" cy="2047421"/>
          </a:xfrm>
          <a:prstGeom prst="rect">
            <a:avLst/>
          </a:prstGeom>
          <a:noFill/>
          <a:ln>
            <a:noFill/>
          </a:ln>
        </p:spPr>
        <p:txBody>
          <a:bodyPr spcFirstLastPara="1" wrap="square" lIns="364625" tIns="182300" rIns="364625" bIns="182300" anchor="b" anchorCtr="0">
            <a:noAutofit/>
          </a:bodyPr>
          <a:lstStyle>
            <a:lvl1pPr marL="457200" lvl="0" indent="-228600" algn="l">
              <a:spcBef>
                <a:spcPts val="360"/>
              </a:spcBef>
              <a:spcAft>
                <a:spcPts val="0"/>
              </a:spcAft>
              <a:buClr>
                <a:schemeClr val="dk1"/>
              </a:buClr>
              <a:buSzPts val="1800"/>
              <a:buFont typeface="Times New Roman"/>
              <a:buNone/>
              <a:defRPr sz="1800" b="1"/>
            </a:lvl1pPr>
            <a:lvl2pPr marL="914400" lvl="1" indent="-228600" algn="l">
              <a:spcBef>
                <a:spcPts val="300"/>
              </a:spcBef>
              <a:spcAft>
                <a:spcPts val="0"/>
              </a:spcAft>
              <a:buClr>
                <a:schemeClr val="dk1"/>
              </a:buClr>
              <a:buSzPts val="1500"/>
              <a:buFont typeface="Times New Roman"/>
              <a:buNone/>
              <a:defRPr sz="1500" b="1"/>
            </a:lvl2pPr>
            <a:lvl3pPr marL="1371600" lvl="2" indent="-228600" algn="l">
              <a:spcBef>
                <a:spcPts val="260"/>
              </a:spcBef>
              <a:spcAft>
                <a:spcPts val="0"/>
              </a:spcAft>
              <a:buClr>
                <a:schemeClr val="dk1"/>
              </a:buClr>
              <a:buSzPts val="1300"/>
              <a:buFont typeface="Times New Roman"/>
              <a:buNone/>
              <a:defRPr sz="1300" b="1"/>
            </a:lvl3pPr>
            <a:lvl4pPr marL="1828800" lvl="3" indent="-228600" algn="l">
              <a:spcBef>
                <a:spcPts val="240"/>
              </a:spcBef>
              <a:spcAft>
                <a:spcPts val="0"/>
              </a:spcAft>
              <a:buClr>
                <a:schemeClr val="dk1"/>
              </a:buClr>
              <a:buSzPts val="1200"/>
              <a:buFont typeface="Times New Roman"/>
              <a:buNone/>
              <a:defRPr sz="1200" b="1"/>
            </a:lvl4pPr>
            <a:lvl5pPr marL="2286000" lvl="4" indent="-228600" algn="l">
              <a:spcBef>
                <a:spcPts val="240"/>
              </a:spcBef>
              <a:spcAft>
                <a:spcPts val="0"/>
              </a:spcAft>
              <a:buClr>
                <a:schemeClr val="dk1"/>
              </a:buClr>
              <a:buSzPts val="1200"/>
              <a:buFont typeface="Times New Roman"/>
              <a:buNone/>
              <a:defRPr sz="1200" b="1"/>
            </a:lvl5pPr>
            <a:lvl6pPr marL="2743200" lvl="5" indent="-228600" algn="l">
              <a:spcBef>
                <a:spcPts val="240"/>
              </a:spcBef>
              <a:spcAft>
                <a:spcPts val="0"/>
              </a:spcAft>
              <a:buClr>
                <a:schemeClr val="dk1"/>
              </a:buClr>
              <a:buSzPts val="1200"/>
              <a:buFont typeface="Times New Roman"/>
              <a:buNone/>
              <a:defRPr sz="1200" b="1"/>
            </a:lvl6pPr>
            <a:lvl7pPr marL="3200400" lvl="6" indent="-228600" algn="l">
              <a:spcBef>
                <a:spcPts val="240"/>
              </a:spcBef>
              <a:spcAft>
                <a:spcPts val="0"/>
              </a:spcAft>
              <a:buClr>
                <a:schemeClr val="dk1"/>
              </a:buClr>
              <a:buSzPts val="1200"/>
              <a:buFont typeface="Times New Roman"/>
              <a:buNone/>
              <a:defRPr sz="1200" b="1"/>
            </a:lvl7pPr>
            <a:lvl8pPr marL="3657600" lvl="7" indent="-228600" algn="l">
              <a:spcBef>
                <a:spcPts val="240"/>
              </a:spcBef>
              <a:spcAft>
                <a:spcPts val="0"/>
              </a:spcAft>
              <a:buClr>
                <a:schemeClr val="dk1"/>
              </a:buClr>
              <a:buSzPts val="1200"/>
              <a:buFont typeface="Times New Roman"/>
              <a:buNone/>
              <a:defRPr sz="1200" b="1"/>
            </a:lvl8pPr>
            <a:lvl9pPr marL="4114800" lvl="8" indent="-228600" algn="l">
              <a:spcBef>
                <a:spcPts val="240"/>
              </a:spcBef>
              <a:spcAft>
                <a:spcPts val="0"/>
              </a:spcAft>
              <a:buClr>
                <a:schemeClr val="dk1"/>
              </a:buClr>
              <a:buSzPts val="1200"/>
              <a:buFont typeface="Times New Roman"/>
              <a:buNone/>
              <a:defRPr sz="1200" b="1"/>
            </a:lvl9pPr>
          </a:lstStyle>
          <a:p>
            <a:endParaRPr/>
          </a:p>
        </p:txBody>
      </p:sp>
      <p:sp>
        <p:nvSpPr>
          <p:cNvPr id="24" name="Google Shape;24;p8"/>
          <p:cNvSpPr txBox="1">
            <a:spLocks noGrp="1"/>
          </p:cNvSpPr>
          <p:nvPr>
            <p:ph type="body" idx="2"/>
          </p:nvPr>
        </p:nvSpPr>
        <p:spPr>
          <a:xfrm>
            <a:off x="2194833" y="6959600"/>
            <a:ext cx="19392900" cy="12643757"/>
          </a:xfrm>
          <a:prstGeom prst="rect">
            <a:avLst/>
          </a:prstGeom>
          <a:noFill/>
          <a:ln>
            <a:noFill/>
          </a:ln>
        </p:spPr>
        <p:txBody>
          <a:bodyPr spcFirstLastPara="1" wrap="square" lIns="364625" tIns="182300" rIns="364625" bIns="182300" anchor="t" anchorCtr="0">
            <a:noAutofit/>
          </a:bodyPr>
          <a:lstStyle>
            <a:lvl1pPr marL="457200" lvl="0" indent="-342900" algn="l">
              <a:spcBef>
                <a:spcPts val="360"/>
              </a:spcBef>
              <a:spcAft>
                <a:spcPts val="0"/>
              </a:spcAft>
              <a:buClr>
                <a:schemeClr val="dk1"/>
              </a:buClr>
              <a:buSzPts val="1800"/>
              <a:buFont typeface="Times New Roman"/>
              <a:buChar char="•"/>
              <a:defRPr sz="1800"/>
            </a:lvl1pPr>
            <a:lvl2pPr marL="914400" lvl="1" indent="-323850" algn="l">
              <a:spcBef>
                <a:spcPts val="300"/>
              </a:spcBef>
              <a:spcAft>
                <a:spcPts val="0"/>
              </a:spcAft>
              <a:buClr>
                <a:schemeClr val="dk1"/>
              </a:buClr>
              <a:buSzPts val="1500"/>
              <a:buFont typeface="Times New Roman"/>
              <a:buChar char="–"/>
              <a:defRPr sz="1500"/>
            </a:lvl2pPr>
            <a:lvl3pPr marL="1371600" lvl="2" indent="-311150" algn="l">
              <a:spcBef>
                <a:spcPts val="260"/>
              </a:spcBef>
              <a:spcAft>
                <a:spcPts val="0"/>
              </a:spcAft>
              <a:buClr>
                <a:schemeClr val="dk1"/>
              </a:buClr>
              <a:buSzPts val="1300"/>
              <a:buFont typeface="Times New Roman"/>
              <a:buChar char="•"/>
              <a:defRPr sz="1300"/>
            </a:lvl3pPr>
            <a:lvl4pPr marL="1828800" lvl="3" indent="-304800" algn="l">
              <a:spcBef>
                <a:spcPts val="240"/>
              </a:spcBef>
              <a:spcAft>
                <a:spcPts val="0"/>
              </a:spcAft>
              <a:buClr>
                <a:schemeClr val="dk1"/>
              </a:buClr>
              <a:buSzPts val="1200"/>
              <a:buFont typeface="Times New Roman"/>
              <a:buChar char="–"/>
              <a:defRPr sz="1200"/>
            </a:lvl4pPr>
            <a:lvl5pPr marL="2286000" lvl="4" indent="-304800" algn="l">
              <a:spcBef>
                <a:spcPts val="240"/>
              </a:spcBef>
              <a:spcAft>
                <a:spcPts val="0"/>
              </a:spcAft>
              <a:buClr>
                <a:schemeClr val="dk1"/>
              </a:buClr>
              <a:buSzPts val="1200"/>
              <a:buFont typeface="Times New Roman"/>
              <a:buChar char="»"/>
              <a:defRPr sz="1200"/>
            </a:lvl5pPr>
            <a:lvl6pPr marL="2743200" lvl="5" indent="-304800" algn="l">
              <a:spcBef>
                <a:spcPts val="240"/>
              </a:spcBef>
              <a:spcAft>
                <a:spcPts val="0"/>
              </a:spcAft>
              <a:buClr>
                <a:schemeClr val="dk1"/>
              </a:buClr>
              <a:buSzPts val="1200"/>
              <a:buFont typeface="Times New Roman"/>
              <a:buChar char="»"/>
              <a:defRPr sz="1200"/>
            </a:lvl6pPr>
            <a:lvl7pPr marL="3200400" lvl="6" indent="-304800" algn="l">
              <a:spcBef>
                <a:spcPts val="240"/>
              </a:spcBef>
              <a:spcAft>
                <a:spcPts val="0"/>
              </a:spcAft>
              <a:buClr>
                <a:schemeClr val="dk1"/>
              </a:buClr>
              <a:buSzPts val="1200"/>
              <a:buFont typeface="Times New Roman"/>
              <a:buChar char="»"/>
              <a:defRPr sz="1200"/>
            </a:lvl7pPr>
            <a:lvl8pPr marL="3657600" lvl="7" indent="-304800" algn="l">
              <a:spcBef>
                <a:spcPts val="240"/>
              </a:spcBef>
              <a:spcAft>
                <a:spcPts val="0"/>
              </a:spcAft>
              <a:buClr>
                <a:schemeClr val="dk1"/>
              </a:buClr>
              <a:buSzPts val="1200"/>
              <a:buFont typeface="Times New Roman"/>
              <a:buChar char="»"/>
              <a:defRPr sz="1200"/>
            </a:lvl8pPr>
            <a:lvl9pPr marL="4114800" lvl="8" indent="-304800" algn="l">
              <a:spcBef>
                <a:spcPts val="240"/>
              </a:spcBef>
              <a:spcAft>
                <a:spcPts val="0"/>
              </a:spcAft>
              <a:buClr>
                <a:schemeClr val="dk1"/>
              </a:buClr>
              <a:buSzPts val="1200"/>
              <a:buFont typeface="Times New Roman"/>
              <a:buChar char="»"/>
              <a:defRPr sz="1200"/>
            </a:lvl9pPr>
          </a:lstStyle>
          <a:p>
            <a:endParaRPr/>
          </a:p>
        </p:txBody>
      </p:sp>
      <p:sp>
        <p:nvSpPr>
          <p:cNvPr id="25" name="Google Shape;25;p8"/>
          <p:cNvSpPr txBox="1">
            <a:spLocks noGrp="1"/>
          </p:cNvSpPr>
          <p:nvPr>
            <p:ph type="body" idx="3"/>
          </p:nvPr>
        </p:nvSpPr>
        <p:spPr>
          <a:xfrm>
            <a:off x="22296664" y="4912179"/>
            <a:ext cx="19399704" cy="2047421"/>
          </a:xfrm>
          <a:prstGeom prst="rect">
            <a:avLst/>
          </a:prstGeom>
          <a:noFill/>
          <a:ln>
            <a:noFill/>
          </a:ln>
        </p:spPr>
        <p:txBody>
          <a:bodyPr spcFirstLastPara="1" wrap="square" lIns="364625" tIns="182300" rIns="364625" bIns="182300" anchor="b" anchorCtr="0">
            <a:noAutofit/>
          </a:bodyPr>
          <a:lstStyle>
            <a:lvl1pPr marL="457200" lvl="0" indent="-228600" algn="l">
              <a:spcBef>
                <a:spcPts val="360"/>
              </a:spcBef>
              <a:spcAft>
                <a:spcPts val="0"/>
              </a:spcAft>
              <a:buClr>
                <a:schemeClr val="dk1"/>
              </a:buClr>
              <a:buSzPts val="1800"/>
              <a:buFont typeface="Times New Roman"/>
              <a:buNone/>
              <a:defRPr sz="1800" b="1"/>
            </a:lvl1pPr>
            <a:lvl2pPr marL="914400" lvl="1" indent="-228600" algn="l">
              <a:spcBef>
                <a:spcPts val="300"/>
              </a:spcBef>
              <a:spcAft>
                <a:spcPts val="0"/>
              </a:spcAft>
              <a:buClr>
                <a:schemeClr val="dk1"/>
              </a:buClr>
              <a:buSzPts val="1500"/>
              <a:buFont typeface="Times New Roman"/>
              <a:buNone/>
              <a:defRPr sz="1500" b="1"/>
            </a:lvl2pPr>
            <a:lvl3pPr marL="1371600" lvl="2" indent="-228600" algn="l">
              <a:spcBef>
                <a:spcPts val="260"/>
              </a:spcBef>
              <a:spcAft>
                <a:spcPts val="0"/>
              </a:spcAft>
              <a:buClr>
                <a:schemeClr val="dk1"/>
              </a:buClr>
              <a:buSzPts val="1300"/>
              <a:buFont typeface="Times New Roman"/>
              <a:buNone/>
              <a:defRPr sz="1300" b="1"/>
            </a:lvl3pPr>
            <a:lvl4pPr marL="1828800" lvl="3" indent="-228600" algn="l">
              <a:spcBef>
                <a:spcPts val="240"/>
              </a:spcBef>
              <a:spcAft>
                <a:spcPts val="0"/>
              </a:spcAft>
              <a:buClr>
                <a:schemeClr val="dk1"/>
              </a:buClr>
              <a:buSzPts val="1200"/>
              <a:buFont typeface="Times New Roman"/>
              <a:buNone/>
              <a:defRPr sz="1200" b="1"/>
            </a:lvl4pPr>
            <a:lvl5pPr marL="2286000" lvl="4" indent="-228600" algn="l">
              <a:spcBef>
                <a:spcPts val="240"/>
              </a:spcBef>
              <a:spcAft>
                <a:spcPts val="0"/>
              </a:spcAft>
              <a:buClr>
                <a:schemeClr val="dk1"/>
              </a:buClr>
              <a:buSzPts val="1200"/>
              <a:buFont typeface="Times New Roman"/>
              <a:buNone/>
              <a:defRPr sz="1200" b="1"/>
            </a:lvl5pPr>
            <a:lvl6pPr marL="2743200" lvl="5" indent="-228600" algn="l">
              <a:spcBef>
                <a:spcPts val="240"/>
              </a:spcBef>
              <a:spcAft>
                <a:spcPts val="0"/>
              </a:spcAft>
              <a:buClr>
                <a:schemeClr val="dk1"/>
              </a:buClr>
              <a:buSzPts val="1200"/>
              <a:buFont typeface="Times New Roman"/>
              <a:buNone/>
              <a:defRPr sz="1200" b="1"/>
            </a:lvl6pPr>
            <a:lvl7pPr marL="3200400" lvl="6" indent="-228600" algn="l">
              <a:spcBef>
                <a:spcPts val="240"/>
              </a:spcBef>
              <a:spcAft>
                <a:spcPts val="0"/>
              </a:spcAft>
              <a:buClr>
                <a:schemeClr val="dk1"/>
              </a:buClr>
              <a:buSzPts val="1200"/>
              <a:buFont typeface="Times New Roman"/>
              <a:buNone/>
              <a:defRPr sz="1200" b="1"/>
            </a:lvl7pPr>
            <a:lvl8pPr marL="3657600" lvl="7" indent="-228600" algn="l">
              <a:spcBef>
                <a:spcPts val="240"/>
              </a:spcBef>
              <a:spcAft>
                <a:spcPts val="0"/>
              </a:spcAft>
              <a:buClr>
                <a:schemeClr val="dk1"/>
              </a:buClr>
              <a:buSzPts val="1200"/>
              <a:buFont typeface="Times New Roman"/>
              <a:buNone/>
              <a:defRPr sz="1200" b="1"/>
            </a:lvl8pPr>
            <a:lvl9pPr marL="4114800" lvl="8" indent="-228600" algn="l">
              <a:spcBef>
                <a:spcPts val="240"/>
              </a:spcBef>
              <a:spcAft>
                <a:spcPts val="0"/>
              </a:spcAft>
              <a:buClr>
                <a:schemeClr val="dk1"/>
              </a:buClr>
              <a:buSzPts val="1200"/>
              <a:buFont typeface="Times New Roman"/>
              <a:buNone/>
              <a:defRPr sz="1200" b="1"/>
            </a:lvl9pPr>
          </a:lstStyle>
          <a:p>
            <a:endParaRPr/>
          </a:p>
        </p:txBody>
      </p:sp>
      <p:sp>
        <p:nvSpPr>
          <p:cNvPr id="26" name="Google Shape;26;p8"/>
          <p:cNvSpPr txBox="1">
            <a:spLocks noGrp="1"/>
          </p:cNvSpPr>
          <p:nvPr>
            <p:ph type="body" idx="4"/>
          </p:nvPr>
        </p:nvSpPr>
        <p:spPr>
          <a:xfrm>
            <a:off x="22296664" y="6959600"/>
            <a:ext cx="19399704" cy="12643757"/>
          </a:xfrm>
          <a:prstGeom prst="rect">
            <a:avLst/>
          </a:prstGeom>
          <a:noFill/>
          <a:ln>
            <a:noFill/>
          </a:ln>
        </p:spPr>
        <p:txBody>
          <a:bodyPr spcFirstLastPara="1" wrap="square" lIns="364625" tIns="182300" rIns="364625" bIns="182300" anchor="t" anchorCtr="0">
            <a:noAutofit/>
          </a:bodyPr>
          <a:lstStyle>
            <a:lvl1pPr marL="457200" lvl="0" indent="-342900" algn="l">
              <a:spcBef>
                <a:spcPts val="360"/>
              </a:spcBef>
              <a:spcAft>
                <a:spcPts val="0"/>
              </a:spcAft>
              <a:buClr>
                <a:schemeClr val="dk1"/>
              </a:buClr>
              <a:buSzPts val="1800"/>
              <a:buFont typeface="Times New Roman"/>
              <a:buChar char="•"/>
              <a:defRPr sz="1800"/>
            </a:lvl1pPr>
            <a:lvl2pPr marL="914400" lvl="1" indent="-323850" algn="l">
              <a:spcBef>
                <a:spcPts val="300"/>
              </a:spcBef>
              <a:spcAft>
                <a:spcPts val="0"/>
              </a:spcAft>
              <a:buClr>
                <a:schemeClr val="dk1"/>
              </a:buClr>
              <a:buSzPts val="1500"/>
              <a:buFont typeface="Times New Roman"/>
              <a:buChar char="–"/>
              <a:defRPr sz="1500"/>
            </a:lvl2pPr>
            <a:lvl3pPr marL="1371600" lvl="2" indent="-311150" algn="l">
              <a:spcBef>
                <a:spcPts val="260"/>
              </a:spcBef>
              <a:spcAft>
                <a:spcPts val="0"/>
              </a:spcAft>
              <a:buClr>
                <a:schemeClr val="dk1"/>
              </a:buClr>
              <a:buSzPts val="1300"/>
              <a:buFont typeface="Times New Roman"/>
              <a:buChar char="•"/>
              <a:defRPr sz="1300"/>
            </a:lvl3pPr>
            <a:lvl4pPr marL="1828800" lvl="3" indent="-304800" algn="l">
              <a:spcBef>
                <a:spcPts val="240"/>
              </a:spcBef>
              <a:spcAft>
                <a:spcPts val="0"/>
              </a:spcAft>
              <a:buClr>
                <a:schemeClr val="dk1"/>
              </a:buClr>
              <a:buSzPts val="1200"/>
              <a:buFont typeface="Times New Roman"/>
              <a:buChar char="–"/>
              <a:defRPr sz="1200"/>
            </a:lvl4pPr>
            <a:lvl5pPr marL="2286000" lvl="4" indent="-304800" algn="l">
              <a:spcBef>
                <a:spcPts val="240"/>
              </a:spcBef>
              <a:spcAft>
                <a:spcPts val="0"/>
              </a:spcAft>
              <a:buClr>
                <a:schemeClr val="dk1"/>
              </a:buClr>
              <a:buSzPts val="1200"/>
              <a:buFont typeface="Times New Roman"/>
              <a:buChar char="»"/>
              <a:defRPr sz="1200"/>
            </a:lvl5pPr>
            <a:lvl6pPr marL="2743200" lvl="5" indent="-304800" algn="l">
              <a:spcBef>
                <a:spcPts val="240"/>
              </a:spcBef>
              <a:spcAft>
                <a:spcPts val="0"/>
              </a:spcAft>
              <a:buClr>
                <a:schemeClr val="dk1"/>
              </a:buClr>
              <a:buSzPts val="1200"/>
              <a:buFont typeface="Times New Roman"/>
              <a:buChar char="»"/>
              <a:defRPr sz="1200"/>
            </a:lvl6pPr>
            <a:lvl7pPr marL="3200400" lvl="6" indent="-304800" algn="l">
              <a:spcBef>
                <a:spcPts val="240"/>
              </a:spcBef>
              <a:spcAft>
                <a:spcPts val="0"/>
              </a:spcAft>
              <a:buClr>
                <a:schemeClr val="dk1"/>
              </a:buClr>
              <a:buSzPts val="1200"/>
              <a:buFont typeface="Times New Roman"/>
              <a:buChar char="»"/>
              <a:defRPr sz="1200"/>
            </a:lvl7pPr>
            <a:lvl8pPr marL="3657600" lvl="7" indent="-304800" algn="l">
              <a:spcBef>
                <a:spcPts val="240"/>
              </a:spcBef>
              <a:spcAft>
                <a:spcPts val="0"/>
              </a:spcAft>
              <a:buClr>
                <a:schemeClr val="dk1"/>
              </a:buClr>
              <a:buSzPts val="1200"/>
              <a:buFont typeface="Times New Roman"/>
              <a:buChar char="»"/>
              <a:defRPr sz="1200"/>
            </a:lvl8pPr>
            <a:lvl9pPr marL="4114800" lvl="8" indent="-304800" algn="l">
              <a:spcBef>
                <a:spcPts val="240"/>
              </a:spcBef>
              <a:spcAft>
                <a:spcPts val="0"/>
              </a:spcAft>
              <a:buClr>
                <a:schemeClr val="dk1"/>
              </a:buClr>
              <a:buSzPts val="1200"/>
              <a:buFont typeface="Times New Roman"/>
              <a:buChar char="»"/>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2194833" y="879022"/>
            <a:ext cx="39501536" cy="3657600"/>
          </a:xfrm>
          <a:prstGeom prst="rect">
            <a:avLst/>
          </a:prstGeom>
          <a:noFill/>
          <a:ln>
            <a:noFill/>
          </a:ln>
        </p:spPr>
        <p:txBody>
          <a:bodyPr spcFirstLastPara="1" wrap="square" lIns="67150" tIns="33575" rIns="67150" bIns="33575" anchor="t" anchorCtr="0">
            <a:noAutofit/>
          </a:bodyPr>
          <a:lstStyle>
            <a:lvl1pPr marR="0" lvl="0"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9"/>
        <p:cNvGrpSpPr/>
        <p:nvPr/>
      </p:nvGrpSpPr>
      <p:grpSpPr>
        <a:xfrm>
          <a:off x="0" y="0"/>
          <a:ext cx="0" cy="0"/>
          <a:chOff x="0" y="0"/>
          <a:chExt cx="0" cy="0"/>
        </a:xfrm>
      </p:grpSpPr>
      <p:sp>
        <p:nvSpPr>
          <p:cNvPr id="30" name="Google Shape;30;p10"/>
          <p:cNvSpPr txBox="1">
            <a:spLocks noGrp="1"/>
          </p:cNvSpPr>
          <p:nvPr>
            <p:ph type="title"/>
          </p:nvPr>
        </p:nvSpPr>
        <p:spPr>
          <a:xfrm>
            <a:off x="2194833" y="873579"/>
            <a:ext cx="14439900" cy="3718378"/>
          </a:xfrm>
          <a:prstGeom prst="rect">
            <a:avLst/>
          </a:prstGeom>
          <a:noFill/>
          <a:ln>
            <a:noFill/>
          </a:ln>
        </p:spPr>
        <p:txBody>
          <a:bodyPr spcFirstLastPara="1" wrap="square" lIns="67150" tIns="33575" rIns="67150" bIns="33575" anchor="b" anchorCtr="0">
            <a:noAutofit/>
          </a:bodyPr>
          <a:lstStyle>
            <a:lvl1pPr marR="0" lvl="0" algn="l" rtl="0">
              <a:spcBef>
                <a:spcPts val="0"/>
              </a:spcBef>
              <a:spcAft>
                <a:spcPts val="0"/>
              </a:spcAft>
              <a:buSzPts val="1400"/>
              <a:buNone/>
              <a:defRPr sz="1500" b="1"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9pPr>
          </a:lstStyle>
          <a:p>
            <a:endParaRPr/>
          </a:p>
        </p:txBody>
      </p:sp>
      <p:sp>
        <p:nvSpPr>
          <p:cNvPr id="31" name="Google Shape;31;p10"/>
          <p:cNvSpPr txBox="1">
            <a:spLocks noGrp="1"/>
          </p:cNvSpPr>
          <p:nvPr>
            <p:ph type="body" idx="1"/>
          </p:nvPr>
        </p:nvSpPr>
        <p:spPr>
          <a:xfrm>
            <a:off x="17159968" y="873579"/>
            <a:ext cx="24536400" cy="18729778"/>
          </a:xfrm>
          <a:prstGeom prst="rect">
            <a:avLst/>
          </a:prstGeom>
          <a:noFill/>
          <a:ln>
            <a:noFill/>
          </a:ln>
        </p:spPr>
        <p:txBody>
          <a:bodyPr spcFirstLastPara="1" wrap="square" lIns="364625" tIns="182300" rIns="364625" bIns="182300" anchor="t" anchorCtr="0">
            <a:noAutofit/>
          </a:bodyPr>
          <a:lstStyle>
            <a:lvl1pPr marL="457200" lvl="0" indent="-381000" algn="l">
              <a:spcBef>
                <a:spcPts val="480"/>
              </a:spcBef>
              <a:spcAft>
                <a:spcPts val="0"/>
              </a:spcAft>
              <a:buClr>
                <a:schemeClr val="dk1"/>
              </a:buClr>
              <a:buSzPts val="2400"/>
              <a:buFont typeface="Times New Roman"/>
              <a:buChar char="•"/>
              <a:defRPr sz="2400"/>
            </a:lvl1pPr>
            <a:lvl2pPr marL="914400" lvl="1" indent="-361950" algn="l">
              <a:spcBef>
                <a:spcPts val="420"/>
              </a:spcBef>
              <a:spcAft>
                <a:spcPts val="0"/>
              </a:spcAft>
              <a:buClr>
                <a:schemeClr val="dk1"/>
              </a:buClr>
              <a:buSzPts val="2100"/>
              <a:buFont typeface="Times New Roman"/>
              <a:buChar char="–"/>
              <a:defRPr sz="2100"/>
            </a:lvl2pPr>
            <a:lvl3pPr marL="1371600" lvl="2" indent="-342900" algn="l">
              <a:spcBef>
                <a:spcPts val="360"/>
              </a:spcBef>
              <a:spcAft>
                <a:spcPts val="0"/>
              </a:spcAft>
              <a:buClr>
                <a:schemeClr val="dk1"/>
              </a:buClr>
              <a:buSzPts val="1800"/>
              <a:buFont typeface="Times New Roman"/>
              <a:buChar char="•"/>
              <a:defRPr sz="1800"/>
            </a:lvl3pPr>
            <a:lvl4pPr marL="1828800" lvl="3" indent="-323850" algn="l">
              <a:spcBef>
                <a:spcPts val="300"/>
              </a:spcBef>
              <a:spcAft>
                <a:spcPts val="0"/>
              </a:spcAft>
              <a:buClr>
                <a:schemeClr val="dk1"/>
              </a:buClr>
              <a:buSzPts val="1500"/>
              <a:buFont typeface="Times New Roman"/>
              <a:buChar char="–"/>
              <a:defRPr sz="1500"/>
            </a:lvl4pPr>
            <a:lvl5pPr marL="2286000" lvl="4" indent="-323850" algn="l">
              <a:spcBef>
                <a:spcPts val="300"/>
              </a:spcBef>
              <a:spcAft>
                <a:spcPts val="0"/>
              </a:spcAft>
              <a:buClr>
                <a:schemeClr val="dk1"/>
              </a:buClr>
              <a:buSzPts val="1500"/>
              <a:buFont typeface="Times New Roman"/>
              <a:buChar char="»"/>
              <a:defRPr sz="1500"/>
            </a:lvl5pPr>
            <a:lvl6pPr marL="2743200" lvl="5" indent="-323850" algn="l">
              <a:spcBef>
                <a:spcPts val="300"/>
              </a:spcBef>
              <a:spcAft>
                <a:spcPts val="0"/>
              </a:spcAft>
              <a:buClr>
                <a:schemeClr val="dk1"/>
              </a:buClr>
              <a:buSzPts val="1500"/>
              <a:buFont typeface="Times New Roman"/>
              <a:buChar char="»"/>
              <a:defRPr sz="1500"/>
            </a:lvl6pPr>
            <a:lvl7pPr marL="3200400" lvl="6" indent="-323850" algn="l">
              <a:spcBef>
                <a:spcPts val="300"/>
              </a:spcBef>
              <a:spcAft>
                <a:spcPts val="0"/>
              </a:spcAft>
              <a:buClr>
                <a:schemeClr val="dk1"/>
              </a:buClr>
              <a:buSzPts val="1500"/>
              <a:buFont typeface="Times New Roman"/>
              <a:buChar char="»"/>
              <a:defRPr sz="1500"/>
            </a:lvl7pPr>
            <a:lvl8pPr marL="3657600" lvl="7" indent="-323850" algn="l">
              <a:spcBef>
                <a:spcPts val="300"/>
              </a:spcBef>
              <a:spcAft>
                <a:spcPts val="0"/>
              </a:spcAft>
              <a:buClr>
                <a:schemeClr val="dk1"/>
              </a:buClr>
              <a:buSzPts val="1500"/>
              <a:buFont typeface="Times New Roman"/>
              <a:buChar char="»"/>
              <a:defRPr sz="1500"/>
            </a:lvl8pPr>
            <a:lvl9pPr marL="4114800" lvl="8" indent="-323850" algn="l">
              <a:spcBef>
                <a:spcPts val="300"/>
              </a:spcBef>
              <a:spcAft>
                <a:spcPts val="0"/>
              </a:spcAft>
              <a:buClr>
                <a:schemeClr val="dk1"/>
              </a:buClr>
              <a:buSzPts val="1500"/>
              <a:buFont typeface="Times New Roman"/>
              <a:buChar char="»"/>
              <a:defRPr sz="1500"/>
            </a:lvl9pPr>
          </a:lstStyle>
          <a:p>
            <a:endParaRPr/>
          </a:p>
        </p:txBody>
      </p:sp>
      <p:sp>
        <p:nvSpPr>
          <p:cNvPr id="32" name="Google Shape;32;p10"/>
          <p:cNvSpPr txBox="1">
            <a:spLocks noGrp="1"/>
          </p:cNvSpPr>
          <p:nvPr>
            <p:ph type="body" idx="2"/>
          </p:nvPr>
        </p:nvSpPr>
        <p:spPr>
          <a:xfrm>
            <a:off x="2194833" y="4591957"/>
            <a:ext cx="14439900" cy="15011400"/>
          </a:xfrm>
          <a:prstGeom prst="rect">
            <a:avLst/>
          </a:prstGeom>
          <a:noFill/>
          <a:ln>
            <a:noFill/>
          </a:ln>
        </p:spPr>
        <p:txBody>
          <a:bodyPr spcFirstLastPara="1" wrap="square" lIns="364625" tIns="182300" rIns="364625" bIns="182300" anchor="t" anchorCtr="0">
            <a:noAutofit/>
          </a:bodyPr>
          <a:lstStyle>
            <a:lvl1pPr marL="457200" lvl="0" indent="-228600" algn="l">
              <a:spcBef>
                <a:spcPts val="200"/>
              </a:spcBef>
              <a:spcAft>
                <a:spcPts val="0"/>
              </a:spcAft>
              <a:buClr>
                <a:schemeClr val="dk1"/>
              </a:buClr>
              <a:buSzPts val="1000"/>
              <a:buFont typeface="Times New Roman"/>
              <a:buNone/>
              <a:defRPr sz="1000"/>
            </a:lvl1pPr>
            <a:lvl2pPr marL="914400" lvl="1" indent="-228600" algn="l">
              <a:spcBef>
                <a:spcPts val="180"/>
              </a:spcBef>
              <a:spcAft>
                <a:spcPts val="0"/>
              </a:spcAft>
              <a:buClr>
                <a:schemeClr val="dk1"/>
              </a:buClr>
              <a:buSzPts val="900"/>
              <a:buFont typeface="Times New Roman"/>
              <a:buNone/>
              <a:defRPr sz="900"/>
            </a:lvl2pPr>
            <a:lvl3pPr marL="1371600" lvl="2" indent="-228600" algn="l">
              <a:spcBef>
                <a:spcPts val="140"/>
              </a:spcBef>
              <a:spcAft>
                <a:spcPts val="0"/>
              </a:spcAft>
              <a:buClr>
                <a:schemeClr val="dk1"/>
              </a:buClr>
              <a:buSzPts val="700"/>
              <a:buFont typeface="Times New Roman"/>
              <a:buNone/>
              <a:defRPr sz="700"/>
            </a:lvl3pPr>
            <a:lvl4pPr marL="1828800" lvl="3" indent="-228600" algn="l">
              <a:spcBef>
                <a:spcPts val="140"/>
              </a:spcBef>
              <a:spcAft>
                <a:spcPts val="0"/>
              </a:spcAft>
              <a:buClr>
                <a:schemeClr val="dk1"/>
              </a:buClr>
              <a:buSzPts val="700"/>
              <a:buFont typeface="Times New Roman"/>
              <a:buNone/>
              <a:defRPr sz="700"/>
            </a:lvl4pPr>
            <a:lvl5pPr marL="2286000" lvl="4" indent="-228600" algn="l">
              <a:spcBef>
                <a:spcPts val="140"/>
              </a:spcBef>
              <a:spcAft>
                <a:spcPts val="0"/>
              </a:spcAft>
              <a:buClr>
                <a:schemeClr val="dk1"/>
              </a:buClr>
              <a:buSzPts val="700"/>
              <a:buFont typeface="Times New Roman"/>
              <a:buNone/>
              <a:defRPr sz="700"/>
            </a:lvl5pPr>
            <a:lvl6pPr marL="2743200" lvl="5" indent="-228600" algn="l">
              <a:spcBef>
                <a:spcPts val="140"/>
              </a:spcBef>
              <a:spcAft>
                <a:spcPts val="0"/>
              </a:spcAft>
              <a:buClr>
                <a:schemeClr val="dk1"/>
              </a:buClr>
              <a:buSzPts val="700"/>
              <a:buFont typeface="Times New Roman"/>
              <a:buNone/>
              <a:defRPr sz="700"/>
            </a:lvl6pPr>
            <a:lvl7pPr marL="3200400" lvl="6" indent="-228600" algn="l">
              <a:spcBef>
                <a:spcPts val="140"/>
              </a:spcBef>
              <a:spcAft>
                <a:spcPts val="0"/>
              </a:spcAft>
              <a:buClr>
                <a:schemeClr val="dk1"/>
              </a:buClr>
              <a:buSzPts val="700"/>
              <a:buFont typeface="Times New Roman"/>
              <a:buNone/>
              <a:defRPr sz="700"/>
            </a:lvl7pPr>
            <a:lvl8pPr marL="3657600" lvl="7" indent="-228600" algn="l">
              <a:spcBef>
                <a:spcPts val="140"/>
              </a:spcBef>
              <a:spcAft>
                <a:spcPts val="0"/>
              </a:spcAft>
              <a:buClr>
                <a:schemeClr val="dk1"/>
              </a:buClr>
              <a:buSzPts val="700"/>
              <a:buFont typeface="Times New Roman"/>
              <a:buNone/>
              <a:defRPr sz="700"/>
            </a:lvl8pPr>
            <a:lvl9pPr marL="4114800" lvl="8" indent="-228600" algn="l">
              <a:spcBef>
                <a:spcPts val="140"/>
              </a:spcBef>
              <a:spcAft>
                <a:spcPts val="0"/>
              </a:spcAft>
              <a:buClr>
                <a:schemeClr val="dk1"/>
              </a:buClr>
              <a:buSzPts val="700"/>
              <a:buFont typeface="Times New Roman"/>
              <a:buNone/>
              <a:defRPr sz="7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
        <p:cNvGrpSpPr/>
        <p:nvPr/>
      </p:nvGrpSpPr>
      <p:grpSpPr>
        <a:xfrm>
          <a:off x="0" y="0"/>
          <a:ext cx="0" cy="0"/>
          <a:chOff x="0" y="0"/>
          <a:chExt cx="0" cy="0"/>
        </a:xfrm>
      </p:grpSpPr>
      <p:sp>
        <p:nvSpPr>
          <p:cNvPr id="34" name="Google Shape;34;p11"/>
          <p:cNvSpPr txBox="1">
            <a:spLocks noGrp="1"/>
          </p:cNvSpPr>
          <p:nvPr>
            <p:ph type="title"/>
          </p:nvPr>
        </p:nvSpPr>
        <p:spPr>
          <a:xfrm>
            <a:off x="8602436" y="15361557"/>
            <a:ext cx="26335264" cy="1814286"/>
          </a:xfrm>
          <a:prstGeom prst="rect">
            <a:avLst/>
          </a:prstGeom>
          <a:noFill/>
          <a:ln>
            <a:noFill/>
          </a:ln>
        </p:spPr>
        <p:txBody>
          <a:bodyPr spcFirstLastPara="1" wrap="square" lIns="67150" tIns="33575" rIns="67150" bIns="33575" anchor="b" anchorCtr="0">
            <a:noAutofit/>
          </a:bodyPr>
          <a:lstStyle>
            <a:lvl1pPr marR="0" lvl="0" algn="l" rtl="0">
              <a:spcBef>
                <a:spcPts val="0"/>
              </a:spcBef>
              <a:spcAft>
                <a:spcPts val="0"/>
              </a:spcAft>
              <a:buSzPts val="1400"/>
              <a:buNone/>
              <a:defRPr sz="1500" b="1"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9pPr>
          </a:lstStyle>
          <a:p>
            <a:endParaRPr/>
          </a:p>
        </p:txBody>
      </p:sp>
      <p:sp>
        <p:nvSpPr>
          <p:cNvPr id="35" name="Google Shape;35;p11"/>
          <p:cNvSpPr>
            <a:spLocks noGrp="1"/>
          </p:cNvSpPr>
          <p:nvPr>
            <p:ph type="pic" idx="2"/>
          </p:nvPr>
        </p:nvSpPr>
        <p:spPr>
          <a:xfrm>
            <a:off x="8602436" y="1961243"/>
            <a:ext cx="26335264" cy="13167179"/>
          </a:xfrm>
          <a:prstGeom prst="rect">
            <a:avLst/>
          </a:prstGeom>
          <a:noFill/>
          <a:ln>
            <a:noFill/>
          </a:ln>
        </p:spPr>
      </p:sp>
      <p:sp>
        <p:nvSpPr>
          <p:cNvPr id="36" name="Google Shape;36;p11"/>
          <p:cNvSpPr txBox="1">
            <a:spLocks noGrp="1"/>
          </p:cNvSpPr>
          <p:nvPr>
            <p:ph type="body" idx="1"/>
          </p:nvPr>
        </p:nvSpPr>
        <p:spPr>
          <a:xfrm>
            <a:off x="8602436" y="17175843"/>
            <a:ext cx="26335264" cy="2575379"/>
          </a:xfrm>
          <a:prstGeom prst="rect">
            <a:avLst/>
          </a:prstGeom>
          <a:noFill/>
          <a:ln>
            <a:noFill/>
          </a:ln>
        </p:spPr>
        <p:txBody>
          <a:bodyPr spcFirstLastPara="1" wrap="square" lIns="364625" tIns="182300" rIns="364625" bIns="182300" anchor="t" anchorCtr="0">
            <a:noAutofit/>
          </a:bodyPr>
          <a:lstStyle>
            <a:lvl1pPr marL="457200" lvl="0" indent="-228600" algn="l">
              <a:spcBef>
                <a:spcPts val="200"/>
              </a:spcBef>
              <a:spcAft>
                <a:spcPts val="0"/>
              </a:spcAft>
              <a:buClr>
                <a:schemeClr val="dk1"/>
              </a:buClr>
              <a:buSzPts val="1000"/>
              <a:buFont typeface="Times New Roman"/>
              <a:buNone/>
              <a:defRPr sz="1000"/>
            </a:lvl1pPr>
            <a:lvl2pPr marL="914400" lvl="1" indent="-228600" algn="l">
              <a:spcBef>
                <a:spcPts val="180"/>
              </a:spcBef>
              <a:spcAft>
                <a:spcPts val="0"/>
              </a:spcAft>
              <a:buClr>
                <a:schemeClr val="dk1"/>
              </a:buClr>
              <a:buSzPts val="900"/>
              <a:buFont typeface="Times New Roman"/>
              <a:buNone/>
              <a:defRPr sz="900"/>
            </a:lvl2pPr>
            <a:lvl3pPr marL="1371600" lvl="2" indent="-228600" algn="l">
              <a:spcBef>
                <a:spcPts val="140"/>
              </a:spcBef>
              <a:spcAft>
                <a:spcPts val="0"/>
              </a:spcAft>
              <a:buClr>
                <a:schemeClr val="dk1"/>
              </a:buClr>
              <a:buSzPts val="700"/>
              <a:buFont typeface="Times New Roman"/>
              <a:buNone/>
              <a:defRPr sz="700"/>
            </a:lvl3pPr>
            <a:lvl4pPr marL="1828800" lvl="3" indent="-228600" algn="l">
              <a:spcBef>
                <a:spcPts val="140"/>
              </a:spcBef>
              <a:spcAft>
                <a:spcPts val="0"/>
              </a:spcAft>
              <a:buClr>
                <a:schemeClr val="dk1"/>
              </a:buClr>
              <a:buSzPts val="700"/>
              <a:buFont typeface="Times New Roman"/>
              <a:buNone/>
              <a:defRPr sz="700"/>
            </a:lvl4pPr>
            <a:lvl5pPr marL="2286000" lvl="4" indent="-228600" algn="l">
              <a:spcBef>
                <a:spcPts val="140"/>
              </a:spcBef>
              <a:spcAft>
                <a:spcPts val="0"/>
              </a:spcAft>
              <a:buClr>
                <a:schemeClr val="dk1"/>
              </a:buClr>
              <a:buSzPts val="700"/>
              <a:buFont typeface="Times New Roman"/>
              <a:buNone/>
              <a:defRPr sz="700"/>
            </a:lvl5pPr>
            <a:lvl6pPr marL="2743200" lvl="5" indent="-228600" algn="l">
              <a:spcBef>
                <a:spcPts val="140"/>
              </a:spcBef>
              <a:spcAft>
                <a:spcPts val="0"/>
              </a:spcAft>
              <a:buClr>
                <a:schemeClr val="dk1"/>
              </a:buClr>
              <a:buSzPts val="700"/>
              <a:buFont typeface="Times New Roman"/>
              <a:buNone/>
              <a:defRPr sz="700"/>
            </a:lvl6pPr>
            <a:lvl7pPr marL="3200400" lvl="6" indent="-228600" algn="l">
              <a:spcBef>
                <a:spcPts val="140"/>
              </a:spcBef>
              <a:spcAft>
                <a:spcPts val="0"/>
              </a:spcAft>
              <a:buClr>
                <a:schemeClr val="dk1"/>
              </a:buClr>
              <a:buSzPts val="700"/>
              <a:buFont typeface="Times New Roman"/>
              <a:buNone/>
              <a:defRPr sz="700"/>
            </a:lvl7pPr>
            <a:lvl8pPr marL="3657600" lvl="7" indent="-228600" algn="l">
              <a:spcBef>
                <a:spcPts val="140"/>
              </a:spcBef>
              <a:spcAft>
                <a:spcPts val="0"/>
              </a:spcAft>
              <a:buClr>
                <a:schemeClr val="dk1"/>
              </a:buClr>
              <a:buSzPts val="700"/>
              <a:buFont typeface="Times New Roman"/>
              <a:buNone/>
              <a:defRPr sz="700"/>
            </a:lvl8pPr>
            <a:lvl9pPr marL="4114800" lvl="8" indent="-228600" algn="l">
              <a:spcBef>
                <a:spcPts val="140"/>
              </a:spcBef>
              <a:spcAft>
                <a:spcPts val="0"/>
              </a:spcAft>
              <a:buClr>
                <a:schemeClr val="dk1"/>
              </a:buClr>
              <a:buSzPts val="700"/>
              <a:buFont typeface="Times New Roman"/>
              <a:buNone/>
              <a:defRPr sz="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7"/>
        <p:cNvGrpSpPr/>
        <p:nvPr/>
      </p:nvGrpSpPr>
      <p:grpSpPr>
        <a:xfrm>
          <a:off x="0" y="0"/>
          <a:ext cx="0" cy="0"/>
          <a:chOff x="0" y="0"/>
          <a:chExt cx="0" cy="0"/>
        </a:xfrm>
      </p:grpSpPr>
      <p:sp>
        <p:nvSpPr>
          <p:cNvPr id="38" name="Google Shape;38;p12"/>
          <p:cNvSpPr txBox="1">
            <a:spLocks noGrp="1"/>
          </p:cNvSpPr>
          <p:nvPr>
            <p:ph type="title"/>
          </p:nvPr>
        </p:nvSpPr>
        <p:spPr>
          <a:xfrm>
            <a:off x="2194833" y="879022"/>
            <a:ext cx="39501536" cy="3657600"/>
          </a:xfrm>
          <a:prstGeom prst="rect">
            <a:avLst/>
          </a:prstGeom>
          <a:noFill/>
          <a:ln>
            <a:noFill/>
          </a:ln>
        </p:spPr>
        <p:txBody>
          <a:bodyPr spcFirstLastPara="1" wrap="square" lIns="67150" tIns="33575" rIns="67150" bIns="33575" anchor="t" anchorCtr="0">
            <a:noAutofit/>
          </a:bodyPr>
          <a:lstStyle>
            <a:lvl1pPr marR="0" lvl="0"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9pPr>
          </a:lstStyle>
          <a:p>
            <a:endParaRPr/>
          </a:p>
        </p:txBody>
      </p:sp>
      <p:sp>
        <p:nvSpPr>
          <p:cNvPr id="39" name="Google Shape;39;p12"/>
          <p:cNvSpPr txBox="1">
            <a:spLocks noGrp="1"/>
          </p:cNvSpPr>
          <p:nvPr>
            <p:ph type="body" idx="1"/>
          </p:nvPr>
        </p:nvSpPr>
        <p:spPr>
          <a:xfrm rot="5400000">
            <a:off x="10972800" y="-10972800"/>
            <a:ext cx="21945600" cy="43891200"/>
          </a:xfrm>
          <a:prstGeom prst="rect">
            <a:avLst/>
          </a:prstGeom>
          <a:noFill/>
          <a:ln>
            <a:noFill/>
          </a:ln>
        </p:spPr>
        <p:txBody>
          <a:bodyPr spcFirstLastPara="1" wrap="square" lIns="364625" tIns="182300" rIns="364625" bIns="1823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0"/>
        <p:cNvGrpSpPr/>
        <p:nvPr/>
      </p:nvGrpSpPr>
      <p:grpSpPr>
        <a:xfrm>
          <a:off x="0" y="0"/>
          <a:ext cx="0" cy="0"/>
          <a:chOff x="0" y="0"/>
          <a:chExt cx="0" cy="0"/>
        </a:xfrm>
      </p:grpSpPr>
      <p:sp>
        <p:nvSpPr>
          <p:cNvPr id="41" name="Google Shape;41;p13"/>
          <p:cNvSpPr txBox="1">
            <a:spLocks noGrp="1"/>
          </p:cNvSpPr>
          <p:nvPr>
            <p:ph type="title"/>
          </p:nvPr>
        </p:nvSpPr>
        <p:spPr>
          <a:xfrm rot="5400000">
            <a:off x="27432000" y="5486400"/>
            <a:ext cx="21945600" cy="10972800"/>
          </a:xfrm>
          <a:prstGeom prst="rect">
            <a:avLst/>
          </a:prstGeom>
          <a:noFill/>
          <a:ln>
            <a:noFill/>
          </a:ln>
        </p:spPr>
        <p:txBody>
          <a:bodyPr spcFirstLastPara="1" wrap="square" lIns="67150" tIns="33575" rIns="67150" bIns="33575" anchor="t" anchorCtr="0">
            <a:noAutofit/>
          </a:bodyPr>
          <a:lstStyle>
            <a:lvl1pPr marR="0" lvl="0"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1pPr>
            <a:lvl2pPr marR="0" lvl="1"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2pPr>
            <a:lvl3pPr marR="0" lvl="2"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3pPr>
            <a:lvl4pPr marR="0" lvl="3"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4pPr>
            <a:lvl5pPr marR="0" lvl="4"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5pPr>
            <a:lvl6pPr marR="0" lvl="5"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6pPr>
            <a:lvl7pPr marR="0" lvl="6"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7pPr>
            <a:lvl8pPr marR="0" lvl="7"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8pPr>
            <a:lvl9pPr marR="0" lvl="8" algn="ctr" rtl="0">
              <a:spcBef>
                <a:spcPts val="0"/>
              </a:spcBef>
              <a:spcAft>
                <a:spcPts val="0"/>
              </a:spcAft>
              <a:buSzPts val="1400"/>
              <a:buNone/>
              <a:defRPr sz="17600" b="0" i="0" u="none" strike="noStrike" cap="none">
                <a:solidFill>
                  <a:schemeClr val="dk2"/>
                </a:solidFill>
                <a:latin typeface="Times New Roman"/>
                <a:ea typeface="Times New Roman"/>
                <a:cs typeface="Times New Roman"/>
                <a:sym typeface="Times New Roman"/>
              </a:defRPr>
            </a:lvl9pPr>
          </a:lstStyle>
          <a:p>
            <a:endParaRPr/>
          </a:p>
        </p:txBody>
      </p:sp>
      <p:sp>
        <p:nvSpPr>
          <p:cNvPr id="42" name="Google Shape;42;p13"/>
          <p:cNvSpPr txBox="1">
            <a:spLocks noGrp="1"/>
          </p:cNvSpPr>
          <p:nvPr>
            <p:ph type="body" idx="1"/>
          </p:nvPr>
        </p:nvSpPr>
        <p:spPr>
          <a:xfrm rot="5400000">
            <a:off x="5421086" y="-5421086"/>
            <a:ext cx="21945600" cy="32787771"/>
          </a:xfrm>
          <a:prstGeom prst="rect">
            <a:avLst/>
          </a:prstGeom>
          <a:noFill/>
          <a:ln>
            <a:noFill/>
          </a:ln>
        </p:spPr>
        <p:txBody>
          <a:bodyPr spcFirstLastPara="1" wrap="square" lIns="364625" tIns="182300" rIns="364625" bIns="1823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body" idx="1"/>
          </p:nvPr>
        </p:nvSpPr>
        <p:spPr>
          <a:xfrm>
            <a:off x="0" y="0"/>
            <a:ext cx="43891200" cy="21945600"/>
          </a:xfrm>
          <a:prstGeom prst="rect">
            <a:avLst/>
          </a:prstGeom>
          <a:noFill/>
          <a:ln>
            <a:noFill/>
          </a:ln>
        </p:spPr>
        <p:txBody>
          <a:bodyPr spcFirstLastPara="1" wrap="square" lIns="364625" tIns="182300" rIns="364625" bIns="182300" anchor="t" anchorCtr="0">
            <a:noAutofit/>
          </a:bodyPr>
          <a:lstStyle>
            <a:lvl1pPr marL="457200" marR="0" lvl="0" indent="-1035050" algn="l" rtl="0">
              <a:spcBef>
                <a:spcPts val="2540"/>
              </a:spcBef>
              <a:spcAft>
                <a:spcPts val="0"/>
              </a:spcAft>
              <a:buClr>
                <a:schemeClr val="dk1"/>
              </a:buClr>
              <a:buSzPts val="12700"/>
              <a:buFont typeface="Times New Roman"/>
              <a:buChar char="•"/>
              <a:defRPr sz="12700" b="0" i="0" u="none" strike="noStrike" cap="none">
                <a:solidFill>
                  <a:schemeClr val="dk1"/>
                </a:solidFill>
                <a:latin typeface="Times New Roman"/>
                <a:ea typeface="Times New Roman"/>
                <a:cs typeface="Times New Roman"/>
                <a:sym typeface="Times New Roman"/>
              </a:defRPr>
            </a:lvl1pPr>
            <a:lvl2pPr marL="914400" marR="0" lvl="1" indent="-939800" algn="l" rtl="0">
              <a:spcBef>
                <a:spcPts val="2240"/>
              </a:spcBef>
              <a:spcAft>
                <a:spcPts val="0"/>
              </a:spcAft>
              <a:buClr>
                <a:schemeClr val="dk1"/>
              </a:buClr>
              <a:buSzPts val="11200"/>
              <a:buFont typeface="Times New Roman"/>
              <a:buChar char="–"/>
              <a:defRPr sz="11200" b="0" i="0" u="none" strike="noStrike" cap="none">
                <a:solidFill>
                  <a:schemeClr val="dk1"/>
                </a:solidFill>
                <a:latin typeface="Times New Roman"/>
                <a:ea typeface="Times New Roman"/>
                <a:cs typeface="Times New Roman"/>
                <a:sym typeface="Times New Roman"/>
              </a:defRPr>
            </a:lvl2pPr>
            <a:lvl3pPr marL="1371600" marR="0" lvl="2" indent="-838200" algn="l" rtl="0">
              <a:spcBef>
                <a:spcPts val="1920"/>
              </a:spcBef>
              <a:spcAft>
                <a:spcPts val="0"/>
              </a:spcAft>
              <a:buClr>
                <a:schemeClr val="dk1"/>
              </a:buClr>
              <a:buSzPts val="9600"/>
              <a:buFont typeface="Times New Roman"/>
              <a:buChar char="•"/>
              <a:defRPr sz="9600" b="0" i="0" u="none" strike="noStrike" cap="none">
                <a:solidFill>
                  <a:schemeClr val="dk1"/>
                </a:solidFill>
                <a:latin typeface="Times New Roman"/>
                <a:ea typeface="Times New Roman"/>
                <a:cs typeface="Times New Roman"/>
                <a:sym typeface="Times New Roman"/>
              </a:defRPr>
            </a:lvl3pPr>
            <a:lvl4pPr marL="1828800" marR="0" lvl="3" indent="-730250" algn="l" rtl="0">
              <a:spcBef>
                <a:spcPts val="1580"/>
              </a:spcBef>
              <a:spcAft>
                <a:spcPts val="0"/>
              </a:spcAft>
              <a:buClr>
                <a:schemeClr val="dk1"/>
              </a:buClr>
              <a:buSzPts val="7900"/>
              <a:buFont typeface="Times New Roman"/>
              <a:buChar char="–"/>
              <a:defRPr sz="7900" b="0" i="0" u="none" strike="noStrike" cap="none">
                <a:solidFill>
                  <a:schemeClr val="dk1"/>
                </a:solidFill>
                <a:latin typeface="Times New Roman"/>
                <a:ea typeface="Times New Roman"/>
                <a:cs typeface="Times New Roman"/>
                <a:sym typeface="Times New Roman"/>
              </a:defRPr>
            </a:lvl4pPr>
            <a:lvl5pPr marL="2286000" marR="0" lvl="4" indent="-730250" algn="l" rtl="0">
              <a:spcBef>
                <a:spcPts val="1580"/>
              </a:spcBef>
              <a:spcAft>
                <a:spcPts val="0"/>
              </a:spcAft>
              <a:buClr>
                <a:schemeClr val="dk1"/>
              </a:buClr>
              <a:buSzPts val="7900"/>
              <a:buFont typeface="Times New Roman"/>
              <a:buChar char="»"/>
              <a:defRPr sz="7900" b="0" i="0" u="none" strike="noStrike" cap="none">
                <a:solidFill>
                  <a:schemeClr val="dk1"/>
                </a:solidFill>
                <a:latin typeface="Times New Roman"/>
                <a:ea typeface="Times New Roman"/>
                <a:cs typeface="Times New Roman"/>
                <a:sym typeface="Times New Roman"/>
              </a:defRPr>
            </a:lvl5pPr>
            <a:lvl6pPr marL="2743200" marR="0" lvl="5" indent="-730250" algn="l" rtl="0">
              <a:spcBef>
                <a:spcPts val="1580"/>
              </a:spcBef>
              <a:spcAft>
                <a:spcPts val="0"/>
              </a:spcAft>
              <a:buClr>
                <a:schemeClr val="dk1"/>
              </a:buClr>
              <a:buSzPts val="7900"/>
              <a:buFont typeface="Times New Roman"/>
              <a:buChar char="»"/>
              <a:defRPr sz="7900" b="0" i="0" u="none" strike="noStrike" cap="none">
                <a:solidFill>
                  <a:schemeClr val="dk1"/>
                </a:solidFill>
                <a:latin typeface="Times New Roman"/>
                <a:ea typeface="Times New Roman"/>
                <a:cs typeface="Times New Roman"/>
                <a:sym typeface="Times New Roman"/>
              </a:defRPr>
            </a:lvl6pPr>
            <a:lvl7pPr marL="3200400" marR="0" lvl="6" indent="-730250" algn="l" rtl="0">
              <a:spcBef>
                <a:spcPts val="1580"/>
              </a:spcBef>
              <a:spcAft>
                <a:spcPts val="0"/>
              </a:spcAft>
              <a:buClr>
                <a:schemeClr val="dk1"/>
              </a:buClr>
              <a:buSzPts val="7900"/>
              <a:buFont typeface="Times New Roman"/>
              <a:buChar char="»"/>
              <a:defRPr sz="7900" b="0" i="0" u="none" strike="noStrike" cap="none">
                <a:solidFill>
                  <a:schemeClr val="dk1"/>
                </a:solidFill>
                <a:latin typeface="Times New Roman"/>
                <a:ea typeface="Times New Roman"/>
                <a:cs typeface="Times New Roman"/>
                <a:sym typeface="Times New Roman"/>
              </a:defRPr>
            </a:lvl7pPr>
            <a:lvl8pPr marL="3657600" marR="0" lvl="7" indent="-730250" algn="l" rtl="0">
              <a:spcBef>
                <a:spcPts val="1580"/>
              </a:spcBef>
              <a:spcAft>
                <a:spcPts val="0"/>
              </a:spcAft>
              <a:buClr>
                <a:schemeClr val="dk1"/>
              </a:buClr>
              <a:buSzPts val="7900"/>
              <a:buFont typeface="Times New Roman"/>
              <a:buChar char="»"/>
              <a:defRPr sz="7900" b="0" i="0" u="none" strike="noStrike" cap="none">
                <a:solidFill>
                  <a:schemeClr val="dk1"/>
                </a:solidFill>
                <a:latin typeface="Times New Roman"/>
                <a:ea typeface="Times New Roman"/>
                <a:cs typeface="Times New Roman"/>
                <a:sym typeface="Times New Roman"/>
              </a:defRPr>
            </a:lvl8pPr>
            <a:lvl9pPr marL="4114800" marR="0" lvl="8" indent="-730250" algn="l" rtl="0">
              <a:spcBef>
                <a:spcPts val="1580"/>
              </a:spcBef>
              <a:spcAft>
                <a:spcPts val="0"/>
              </a:spcAft>
              <a:buClr>
                <a:schemeClr val="dk1"/>
              </a:buClr>
              <a:buSzPts val="7900"/>
              <a:buFont typeface="Times New Roman"/>
              <a:buChar char="»"/>
              <a:defRPr sz="7900" b="0" i="0" u="none" strike="noStrike" cap="none">
                <a:solidFill>
                  <a:schemeClr val="dk1"/>
                </a:solidFill>
                <a:latin typeface="Times New Roman"/>
                <a:ea typeface="Times New Roman"/>
                <a:cs typeface="Times New Roman"/>
                <a:sym typeface="Times New Roman"/>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1"/>
          <p:cNvSpPr/>
          <p:nvPr/>
        </p:nvSpPr>
        <p:spPr>
          <a:xfrm>
            <a:off x="0" y="66934"/>
            <a:ext cx="43891200" cy="219456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Times New Roman"/>
              <a:buNone/>
            </a:pPr>
            <a:endParaRPr sz="2400" b="0" i="0" u="none" strike="noStrike" cap="none">
              <a:solidFill>
                <a:schemeClr val="dk1"/>
              </a:solidFill>
              <a:latin typeface="Times New Roman"/>
              <a:ea typeface="Times New Roman"/>
              <a:cs typeface="Times New Roman"/>
              <a:sym typeface="Times New Roman"/>
            </a:endParaRPr>
          </a:p>
        </p:txBody>
      </p:sp>
      <p:sp>
        <p:nvSpPr>
          <p:cNvPr id="48" name="Google Shape;48;p1"/>
          <p:cNvSpPr/>
          <p:nvPr/>
        </p:nvSpPr>
        <p:spPr>
          <a:xfrm>
            <a:off x="1066800" y="4191000"/>
            <a:ext cx="10003972" cy="17068800"/>
          </a:xfrm>
          <a:prstGeom prst="rect">
            <a:avLst/>
          </a:prstGeom>
          <a:solidFill>
            <a:schemeClr val="lt1"/>
          </a:solidFill>
          <a:ln w="76200" cap="flat" cmpd="sng">
            <a:solidFill>
              <a:srgbClr val="008ED6"/>
            </a:solidFill>
            <a:prstDash val="solid"/>
            <a:miter lim="800000"/>
            <a:headEnd type="none" w="sm" len="sm"/>
            <a:tailEnd type="none" w="sm" len="sm"/>
          </a:ln>
        </p:spPr>
        <p:txBody>
          <a:bodyPr spcFirstLastPara="1" wrap="square" lIns="67150" tIns="33575" rIns="67150" bIns="33575" anchor="ctr" anchorCtr="0">
            <a:noAutofit/>
          </a:bodyPr>
          <a:lstStyle/>
          <a:p>
            <a:pPr marL="0" marR="0" lvl="0" indent="0" algn="l"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49" name="Google Shape;49;p1"/>
          <p:cNvSpPr/>
          <p:nvPr/>
        </p:nvSpPr>
        <p:spPr>
          <a:xfrm>
            <a:off x="11353800" y="4267200"/>
            <a:ext cx="18810514" cy="6020706"/>
          </a:xfrm>
          <a:prstGeom prst="rect">
            <a:avLst/>
          </a:prstGeom>
          <a:solidFill>
            <a:schemeClr val="lt1"/>
          </a:solidFill>
          <a:ln w="76200" cap="flat" cmpd="sng">
            <a:solidFill>
              <a:srgbClr val="008ED6"/>
            </a:solidFill>
            <a:prstDash val="solid"/>
            <a:miter lim="800000"/>
            <a:headEnd type="none" w="sm" len="sm"/>
            <a:tailEnd type="none" w="sm" len="sm"/>
          </a:ln>
        </p:spPr>
        <p:txBody>
          <a:bodyPr spcFirstLastPara="1" wrap="square" lIns="67150" tIns="33575" rIns="67150" bIns="33575" anchor="ctr" anchorCtr="0">
            <a:noAutofit/>
          </a:bodyPr>
          <a:lstStyle/>
          <a:p>
            <a:pPr marL="0" marR="0" lvl="0" indent="0" algn="l" rtl="0">
              <a:spcBef>
                <a:spcPts val="0"/>
              </a:spcBef>
              <a:spcAft>
                <a:spcPts val="0"/>
              </a:spcAft>
              <a:buNone/>
            </a:pPr>
            <a:r>
              <a:rPr lang="en-US" sz="2400" b="0" i="0" u="none" strike="noStrike" cap="none">
                <a:solidFill>
                  <a:schemeClr val="dk1"/>
                </a:solidFill>
                <a:latin typeface="Times New Roman"/>
                <a:ea typeface="Times New Roman"/>
                <a:cs typeface="Times New Roman"/>
                <a:sym typeface="Times New Roman"/>
              </a:rPr>
              <a:t>	          								</a:t>
            </a:r>
            <a:endParaRPr/>
          </a:p>
          <a:p>
            <a:pPr marL="0" marR="0" lvl="0" indent="0" algn="l" rtl="0">
              <a:spcBef>
                <a:spcPts val="0"/>
              </a:spcBef>
              <a:spcAft>
                <a:spcPts val="0"/>
              </a:spcAft>
              <a:buNone/>
            </a:pPr>
            <a:r>
              <a:rPr lang="en-US" sz="2400" b="0" i="0" u="none" strike="noStrike" cap="none">
                <a:solidFill>
                  <a:schemeClr val="dk1"/>
                </a:solidFill>
                <a:latin typeface="Times New Roman"/>
                <a:ea typeface="Times New Roman"/>
                <a:cs typeface="Times New Roman"/>
                <a:sym typeface="Times New Roman"/>
              </a:rPr>
              <a:t>									</a:t>
            </a:r>
            <a:endParaRPr/>
          </a:p>
        </p:txBody>
      </p:sp>
      <p:sp>
        <p:nvSpPr>
          <p:cNvPr id="50" name="Google Shape;50;p1"/>
          <p:cNvSpPr/>
          <p:nvPr/>
        </p:nvSpPr>
        <p:spPr>
          <a:xfrm>
            <a:off x="24307800" y="14630400"/>
            <a:ext cx="18483943" cy="4724400"/>
          </a:xfrm>
          <a:prstGeom prst="rect">
            <a:avLst/>
          </a:prstGeom>
          <a:solidFill>
            <a:schemeClr val="lt1"/>
          </a:solidFill>
          <a:ln w="76200" cap="flat" cmpd="sng">
            <a:solidFill>
              <a:srgbClr val="008ED6"/>
            </a:solidFill>
            <a:prstDash val="solid"/>
            <a:miter lim="800000"/>
            <a:headEnd type="none" w="sm" len="sm"/>
            <a:tailEnd type="none" w="sm" len="sm"/>
          </a:ln>
        </p:spPr>
        <p:txBody>
          <a:bodyPr spcFirstLastPara="1" wrap="square" lIns="67150" tIns="33575" rIns="67150" bIns="33575" anchor="ctr" anchorCtr="0">
            <a:noAutofit/>
          </a:bodyPr>
          <a:lstStyle/>
          <a:p>
            <a:pPr marL="0" marR="0" lvl="0" indent="0" algn="l"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51" name="Google Shape;51;p1"/>
          <p:cNvSpPr/>
          <p:nvPr/>
        </p:nvSpPr>
        <p:spPr>
          <a:xfrm>
            <a:off x="30763028" y="4191000"/>
            <a:ext cx="12083144" cy="6019800"/>
          </a:xfrm>
          <a:prstGeom prst="rect">
            <a:avLst/>
          </a:prstGeom>
          <a:solidFill>
            <a:schemeClr val="lt1"/>
          </a:solidFill>
          <a:ln w="76200" cap="flat" cmpd="sng">
            <a:solidFill>
              <a:srgbClr val="008ED6"/>
            </a:solidFill>
            <a:prstDash val="solid"/>
            <a:miter lim="800000"/>
            <a:headEnd type="none" w="sm" len="sm"/>
            <a:tailEnd type="none" w="sm" len="sm"/>
          </a:ln>
        </p:spPr>
        <p:txBody>
          <a:bodyPr spcFirstLastPara="1" wrap="square" lIns="67150" tIns="33575" rIns="67150" bIns="33575" anchor="ctr" anchorCtr="0">
            <a:noAutofit/>
          </a:bodyPr>
          <a:lstStyle/>
          <a:p>
            <a:pPr marL="0" marR="0" lvl="0" indent="0" algn="l" rtl="0">
              <a:spcBef>
                <a:spcPts val="0"/>
              </a:spcBef>
              <a:spcAft>
                <a:spcPts val="0"/>
              </a:spcAft>
              <a:buNone/>
            </a:pPr>
            <a:endParaRPr sz="2400" b="0" i="0" u="none" strike="noStrike" cap="none" dirty="0">
              <a:solidFill>
                <a:schemeClr val="dk1"/>
              </a:solidFill>
              <a:latin typeface="Times New Roman"/>
              <a:ea typeface="Times New Roman"/>
              <a:cs typeface="Times New Roman"/>
              <a:sym typeface="Times New Roman"/>
            </a:endParaRPr>
          </a:p>
        </p:txBody>
      </p:sp>
      <p:sp>
        <p:nvSpPr>
          <p:cNvPr id="52" name="Google Shape;52;p1"/>
          <p:cNvSpPr/>
          <p:nvPr/>
        </p:nvSpPr>
        <p:spPr>
          <a:xfrm>
            <a:off x="24307800" y="10591800"/>
            <a:ext cx="18483944" cy="3810000"/>
          </a:xfrm>
          <a:prstGeom prst="rect">
            <a:avLst/>
          </a:prstGeom>
          <a:solidFill>
            <a:schemeClr val="lt1"/>
          </a:solidFill>
          <a:ln w="76200" cap="flat" cmpd="sng">
            <a:solidFill>
              <a:srgbClr val="008ED6"/>
            </a:solidFill>
            <a:prstDash val="solid"/>
            <a:miter lim="800000"/>
            <a:headEnd type="none" w="sm" len="sm"/>
            <a:tailEnd type="none" w="sm" len="sm"/>
          </a:ln>
        </p:spPr>
        <p:txBody>
          <a:bodyPr spcFirstLastPara="1" wrap="square" lIns="67150" tIns="33575" rIns="67150" bIns="33575" anchor="ctr" anchorCtr="0">
            <a:noAutofit/>
          </a:bodyPr>
          <a:lstStyle/>
          <a:p>
            <a:pPr marL="0" marR="0" lvl="0" indent="0" algn="l" rtl="0">
              <a:spcBef>
                <a:spcPts val="0"/>
              </a:spcBef>
              <a:spcAft>
                <a:spcPts val="0"/>
              </a:spcAft>
              <a:buNone/>
            </a:pPr>
            <a:endParaRPr sz="2400" b="0" i="0" u="none" strike="noStrike" cap="none" dirty="0">
              <a:solidFill>
                <a:schemeClr val="dk1"/>
              </a:solidFill>
              <a:latin typeface="Times New Roman"/>
              <a:ea typeface="Times New Roman"/>
              <a:cs typeface="Times New Roman"/>
              <a:sym typeface="Times New Roman"/>
            </a:endParaRPr>
          </a:p>
        </p:txBody>
      </p:sp>
      <p:sp>
        <p:nvSpPr>
          <p:cNvPr id="53" name="Google Shape;53;p1"/>
          <p:cNvSpPr/>
          <p:nvPr/>
        </p:nvSpPr>
        <p:spPr>
          <a:xfrm>
            <a:off x="24307800" y="19583400"/>
            <a:ext cx="18483943" cy="1701818"/>
          </a:xfrm>
          <a:prstGeom prst="rect">
            <a:avLst/>
          </a:prstGeom>
          <a:solidFill>
            <a:schemeClr val="lt1"/>
          </a:solidFill>
          <a:ln w="76200" cap="flat" cmpd="sng">
            <a:solidFill>
              <a:srgbClr val="008ED6"/>
            </a:solidFill>
            <a:prstDash val="solid"/>
            <a:miter lim="800000"/>
            <a:headEnd type="none" w="sm" len="sm"/>
            <a:tailEnd type="none" w="sm" len="sm"/>
          </a:ln>
        </p:spPr>
        <p:txBody>
          <a:bodyPr spcFirstLastPara="1" wrap="square" lIns="67150" tIns="33575" rIns="67150" bIns="33575" anchor="ctr" anchorCtr="0">
            <a:noAutofit/>
          </a:bodyPr>
          <a:lstStyle/>
          <a:p>
            <a:pPr marL="0" marR="0" lvl="0" indent="0" algn="l"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54" name="Google Shape;54;p1"/>
          <p:cNvSpPr/>
          <p:nvPr/>
        </p:nvSpPr>
        <p:spPr>
          <a:xfrm>
            <a:off x="1055914" y="580496"/>
            <a:ext cx="41735829" cy="3371850"/>
          </a:xfrm>
          <a:prstGeom prst="rect">
            <a:avLst/>
          </a:prstGeom>
          <a:solidFill>
            <a:schemeClr val="lt1"/>
          </a:solidFill>
          <a:ln w="76200" cap="flat" cmpd="sng">
            <a:solidFill>
              <a:srgbClr val="008ED6"/>
            </a:solidFill>
            <a:prstDash val="solid"/>
            <a:miter lim="800000"/>
            <a:headEnd type="none" w="sm" len="sm"/>
            <a:tailEnd type="none" w="sm" len="sm"/>
          </a:ln>
        </p:spPr>
        <p:txBody>
          <a:bodyPr spcFirstLastPara="1" wrap="square" lIns="67150" tIns="33575" rIns="67150" bIns="33575" anchor="ctr" anchorCtr="0">
            <a:noAutofit/>
          </a:bodyPr>
          <a:lstStyle/>
          <a:p>
            <a:pPr marL="0" marR="0" lvl="0" indent="0" algn="l"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55" name="Google Shape;55;p1"/>
          <p:cNvSpPr/>
          <p:nvPr/>
        </p:nvSpPr>
        <p:spPr>
          <a:xfrm>
            <a:off x="6335486" y="637722"/>
            <a:ext cx="34877829" cy="1713593"/>
          </a:xfrm>
          <a:prstGeom prst="rect">
            <a:avLst/>
          </a:prstGeom>
          <a:noFill/>
          <a:ln>
            <a:noFill/>
          </a:ln>
        </p:spPr>
        <p:txBody>
          <a:bodyPr spcFirstLastPara="1" wrap="square" lIns="113175" tIns="56575" rIns="113175" bIns="56575" anchor="ctr" anchorCtr="0">
            <a:noAutofit/>
          </a:bodyPr>
          <a:lstStyle/>
          <a:p>
            <a:pPr lvl="0" algn="ctr"/>
            <a:r>
              <a:rPr lang="en-US" sz="6600" dirty="0"/>
              <a:t>Improving Medicaid Compliance in ABA: Implementing a Standardized Note Conversion Checklist to Reduce Claim Denials</a:t>
            </a:r>
            <a:endParaRPr sz="6600" b="1" i="1" u="none" strike="noStrike" cap="none" dirty="0">
              <a:solidFill>
                <a:schemeClr val="dk1"/>
              </a:solidFill>
              <a:latin typeface="Arial Black"/>
              <a:ea typeface="Arial Black"/>
              <a:cs typeface="Arial Black"/>
              <a:sym typeface="Arial Black"/>
            </a:endParaRPr>
          </a:p>
        </p:txBody>
      </p:sp>
      <p:sp>
        <p:nvSpPr>
          <p:cNvPr id="56" name="Google Shape;56;p1"/>
          <p:cNvSpPr/>
          <p:nvPr/>
        </p:nvSpPr>
        <p:spPr>
          <a:xfrm>
            <a:off x="8033657" y="2318657"/>
            <a:ext cx="32657143" cy="1279979"/>
          </a:xfrm>
          <a:prstGeom prst="rect">
            <a:avLst/>
          </a:prstGeom>
          <a:noFill/>
          <a:ln>
            <a:noFill/>
          </a:ln>
        </p:spPr>
        <p:txBody>
          <a:bodyPr spcFirstLastPara="1" wrap="square" lIns="113175" tIns="56575" rIns="113175" bIns="56575" anchor="ctr" anchorCtr="0">
            <a:noAutofit/>
          </a:bodyPr>
          <a:lstStyle/>
          <a:p>
            <a:pPr marL="0" marR="0" lvl="0" indent="0" algn="ctr" rtl="0">
              <a:spcBef>
                <a:spcPts val="0"/>
              </a:spcBef>
              <a:spcAft>
                <a:spcPts val="0"/>
              </a:spcAft>
              <a:buNone/>
            </a:pPr>
            <a:endParaRPr lang="en-US" sz="5200" b="1" i="1" u="none" strike="noStrike" cap="none" dirty="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n-US" sz="5200" b="1" i="1" u="none" strike="noStrike" cap="none" dirty="0">
                <a:solidFill>
                  <a:schemeClr val="dk1"/>
                </a:solidFill>
                <a:latin typeface="Times New Roman"/>
                <a:ea typeface="Times New Roman"/>
                <a:cs typeface="Times New Roman"/>
                <a:sym typeface="Times New Roman"/>
              </a:rPr>
              <a:t>Hannah Penry, MA, BCBA</a:t>
            </a:r>
            <a:endParaRPr sz="5200" b="1" i="1" u="none" strike="noStrike" cap="none" baseline="30000" dirty="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n-US" sz="4200" b="0" i="0" u="none" strike="noStrike" cap="none" dirty="0">
                <a:solidFill>
                  <a:schemeClr val="dk1"/>
                </a:solidFill>
                <a:latin typeface="Times New Roman"/>
                <a:ea typeface="Times New Roman"/>
                <a:cs typeface="Times New Roman"/>
                <a:sym typeface="Times New Roman"/>
              </a:rPr>
              <a:t>College of Health Solutions, Doctor of Behavioral Health, Clinical or Management Concentration, Arizona State University, Phoenix, AZ</a:t>
            </a:r>
            <a:endParaRPr sz="4700" b="0" i="0" u="none" strike="noStrike" cap="none" dirty="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endParaRPr sz="5200" b="1" i="1" u="none" strike="noStrike" cap="none" baseline="30000" dirty="0">
              <a:solidFill>
                <a:schemeClr val="dk1"/>
              </a:solidFill>
              <a:latin typeface="Times New Roman"/>
              <a:ea typeface="Times New Roman"/>
              <a:cs typeface="Times New Roman"/>
              <a:sym typeface="Times New Roman"/>
            </a:endParaRPr>
          </a:p>
        </p:txBody>
      </p:sp>
      <p:sp>
        <p:nvSpPr>
          <p:cNvPr id="57" name="Google Shape;57;p1"/>
          <p:cNvSpPr txBox="1"/>
          <p:nvPr/>
        </p:nvSpPr>
        <p:spPr>
          <a:xfrm>
            <a:off x="1295400" y="5257800"/>
            <a:ext cx="9148081" cy="7772400"/>
          </a:xfrm>
          <a:prstGeom prst="rect">
            <a:avLst/>
          </a:prstGeom>
          <a:noFill/>
          <a:ln>
            <a:noFill/>
          </a:ln>
        </p:spPr>
        <p:txBody>
          <a:bodyPr spcFirstLastPara="1" wrap="square" lIns="67150" tIns="33575" rIns="67150" bIns="33575" anchor="t" anchorCtr="0">
            <a:noAutofit/>
          </a:bodyPr>
          <a:lstStyle/>
          <a:p>
            <a:pPr marL="0" marR="0" lvl="0" indent="0" algn="l" rtl="0">
              <a:spcBef>
                <a:spcPts val="0"/>
              </a:spcBef>
              <a:spcAft>
                <a:spcPts val="0"/>
              </a:spcAft>
              <a:buNone/>
            </a:pPr>
            <a:endParaRPr sz="2000" b="0" i="0" u="none" strike="noStrike" cap="none">
              <a:solidFill>
                <a:schemeClr val="dk1"/>
              </a:solidFill>
              <a:latin typeface="Times New Roman"/>
              <a:ea typeface="Times New Roman"/>
              <a:cs typeface="Times New Roman"/>
              <a:sym typeface="Times New Roman"/>
            </a:endParaRPr>
          </a:p>
        </p:txBody>
      </p:sp>
      <p:sp>
        <p:nvSpPr>
          <p:cNvPr id="58" name="Google Shape;58;p1"/>
          <p:cNvSpPr txBox="1"/>
          <p:nvPr/>
        </p:nvSpPr>
        <p:spPr>
          <a:xfrm>
            <a:off x="1371600" y="4416878"/>
            <a:ext cx="8995680" cy="16919122"/>
          </a:xfrm>
          <a:prstGeom prst="rect">
            <a:avLst/>
          </a:prstGeom>
          <a:noFill/>
          <a:ln>
            <a:noFill/>
          </a:ln>
        </p:spPr>
        <p:txBody>
          <a:bodyPr spcFirstLastPara="1" wrap="square" lIns="67150" tIns="33575" rIns="67150" bIns="33575" anchor="t" anchorCtr="0">
            <a:noAutofit/>
          </a:bodyPr>
          <a:lstStyle/>
          <a:p>
            <a:pPr marL="0" marR="0" lvl="0" indent="0" algn="l" rtl="0">
              <a:spcBef>
                <a:spcPts val="0"/>
              </a:spcBef>
              <a:spcAft>
                <a:spcPts val="0"/>
              </a:spcAft>
              <a:buNone/>
            </a:pPr>
            <a:r>
              <a:rPr lang="en-US" sz="5200" b="1" dirty="0">
                <a:solidFill>
                  <a:srgbClr val="990033"/>
                </a:solidFill>
              </a:rPr>
              <a:t>SBAR</a:t>
            </a:r>
          </a:p>
          <a:p>
            <a:endParaRPr lang="en-US" sz="8000" b="1" dirty="0">
              <a:solidFill>
                <a:srgbClr val="990033"/>
              </a:solidFill>
            </a:endParaRPr>
          </a:p>
          <a:p>
            <a:r>
              <a:rPr lang="en-US" sz="2800" b="1" dirty="0"/>
              <a:t>Situation:</a:t>
            </a:r>
            <a:br>
              <a:rPr lang="en-US" sz="2800" dirty="0"/>
            </a:br>
            <a:r>
              <a:rPr lang="en-US" sz="2800" dirty="0"/>
              <a:t>Indiana ABA providers experience high Medicaid claim denial rates, primarily due to inconsistent documentation, missing elements, and variable note-writing practices. These denials delay reimbursement, increase administrative burden, and threaten service continuity for families.</a:t>
            </a:r>
          </a:p>
          <a:p>
            <a:endParaRPr lang="en-US" sz="2800" dirty="0"/>
          </a:p>
          <a:p>
            <a:r>
              <a:rPr lang="en-US" sz="2800" b="1" dirty="0"/>
              <a:t>Background:</a:t>
            </a:r>
            <a:br>
              <a:rPr lang="en-US" sz="2800" dirty="0"/>
            </a:br>
            <a:r>
              <a:rPr lang="en-US" sz="2800" dirty="0"/>
              <a:t>Audits show that most denials stem from preventable documentation errors. Medicaid guidance is often vague, leaving providers to interpret standards independently. Research across healthcare demonstrates that structured checklists reduce errors, improve fidelity, and strengthen compliance.</a:t>
            </a:r>
          </a:p>
          <a:p>
            <a:endParaRPr lang="en-US" sz="2800" dirty="0"/>
          </a:p>
          <a:p>
            <a:r>
              <a:rPr lang="en-US" sz="2800" b="1" dirty="0"/>
              <a:t>Assessment:</a:t>
            </a:r>
            <a:br>
              <a:rPr lang="en-US" sz="2800" dirty="0"/>
            </a:br>
            <a:r>
              <a:rPr lang="en-US" sz="2800" dirty="0"/>
              <a:t>Current ABA documentation varies between staff, sites, and shifts. Staff receive limited formal training on Medicaid documentation, and note templates lack required prompts. These gaps contribute to high denial rates, rework time, and revenue loss.</a:t>
            </a:r>
          </a:p>
          <a:p>
            <a:endParaRPr lang="en-US" sz="2800" dirty="0"/>
          </a:p>
          <a:p>
            <a:r>
              <a:rPr lang="en-US" sz="2800" b="1" dirty="0"/>
              <a:t>Recommendation: </a:t>
            </a:r>
            <a:endParaRPr lang="en-US" sz="2800" dirty="0"/>
          </a:p>
          <a:p>
            <a:r>
              <a:rPr lang="en-US" sz="2800" dirty="0"/>
              <a:t>Implement a standardized note conversion checklist embedded into </a:t>
            </a:r>
            <a:r>
              <a:rPr lang="en-US" sz="2800" dirty="0" err="1"/>
              <a:t>CentralReach</a:t>
            </a:r>
            <a:r>
              <a:rPr lang="en-US" sz="2800" dirty="0"/>
              <a:t>, paired with staff training and ongoing monthly audits. This structured workflow will improve accuracy and reduce variability in documentation. Overall, the recommendation aims to strengthen Medicaid compliance, minimize claim denials, and streamline revenue cycle processes.</a:t>
            </a:r>
            <a:endParaRPr dirty="0"/>
          </a:p>
          <a:p>
            <a:pPr marL="0" marR="0" lvl="0" indent="0" algn="l" rtl="0">
              <a:spcBef>
                <a:spcPts val="0"/>
              </a:spcBef>
              <a:spcAft>
                <a:spcPts val="0"/>
              </a:spcAft>
              <a:buNone/>
            </a:pPr>
            <a:endParaRPr sz="4400" b="1"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2000" b="0" i="0" u="none" strike="noStrike" cap="none" dirty="0">
                <a:solidFill>
                  <a:schemeClr val="dk1"/>
                </a:solidFill>
                <a:latin typeface="Times New Roman"/>
                <a:ea typeface="Times New Roman"/>
                <a:cs typeface="Times New Roman"/>
                <a:sym typeface="Times New Roman"/>
              </a:rPr>
              <a:t>	</a:t>
            </a:r>
            <a:endParaRPr dirty="0"/>
          </a:p>
        </p:txBody>
      </p:sp>
      <p:sp>
        <p:nvSpPr>
          <p:cNvPr id="59" name="Google Shape;59;p1"/>
          <p:cNvSpPr txBox="1"/>
          <p:nvPr/>
        </p:nvSpPr>
        <p:spPr>
          <a:xfrm>
            <a:off x="24536399" y="10591800"/>
            <a:ext cx="18255343" cy="4712273"/>
          </a:xfrm>
          <a:prstGeom prst="rect">
            <a:avLst/>
          </a:prstGeom>
          <a:noFill/>
          <a:ln>
            <a:noFill/>
          </a:ln>
        </p:spPr>
        <p:txBody>
          <a:bodyPr spcFirstLastPara="1" wrap="square" lIns="94700" tIns="47350" rIns="94700" bIns="47350" anchor="t" anchorCtr="0">
            <a:spAutoFit/>
          </a:bodyPr>
          <a:lstStyle/>
          <a:p>
            <a:pPr marL="0" marR="0" lvl="0" indent="0" algn="l" rtl="0">
              <a:spcBef>
                <a:spcPts val="0"/>
              </a:spcBef>
              <a:spcAft>
                <a:spcPts val="0"/>
              </a:spcAft>
              <a:buNone/>
            </a:pPr>
            <a:r>
              <a:rPr lang="en-US" sz="5200" b="1" i="0" u="none" strike="noStrike" cap="none" dirty="0">
                <a:solidFill>
                  <a:srgbClr val="990033"/>
                </a:solidFill>
                <a:latin typeface="Arial"/>
                <a:ea typeface="Arial"/>
                <a:cs typeface="Arial"/>
                <a:sym typeface="Arial"/>
              </a:rPr>
              <a:t>Proposed Budget Summary</a:t>
            </a:r>
          </a:p>
          <a:p>
            <a:r>
              <a:rPr lang="en-US" sz="2800" b="1" dirty="0"/>
              <a:t>Personnel Cost:</a:t>
            </a:r>
            <a:r>
              <a:rPr lang="en-US" sz="2800" dirty="0"/>
              <a:t> $13,490</a:t>
            </a:r>
            <a:br>
              <a:rPr lang="en-US" sz="2800" dirty="0"/>
            </a:br>
            <a:r>
              <a:rPr lang="en-US" sz="2800" dirty="0"/>
              <a:t>Includes Clinical Director oversight, QA auditing, billing specialist input, BCBA workgroup contribution, and </a:t>
            </a:r>
            <a:r>
              <a:rPr lang="en-US" sz="2800" dirty="0" err="1"/>
              <a:t>CentralReach</a:t>
            </a:r>
            <a:r>
              <a:rPr lang="en-US" sz="2800" dirty="0"/>
              <a:t> administrative support.</a:t>
            </a:r>
          </a:p>
          <a:p>
            <a:r>
              <a:rPr lang="en-US" sz="2800" b="1" dirty="0"/>
              <a:t>Equipment &amp; Supplies:</a:t>
            </a:r>
            <a:r>
              <a:rPr lang="en-US" sz="2800" dirty="0"/>
              <a:t> $1,620</a:t>
            </a:r>
            <a:br>
              <a:rPr lang="en-US" sz="2800" dirty="0"/>
            </a:br>
            <a:r>
              <a:rPr lang="en-US" sz="2800" dirty="0"/>
              <a:t>Includes printing, laminated checklists, training materials, office supplies, template modification labor, dashboard creation, and Zoom storage.</a:t>
            </a:r>
          </a:p>
          <a:p>
            <a:r>
              <a:rPr lang="en-US" sz="2800" b="1" dirty="0"/>
              <a:t>Total Estimated Cost:</a:t>
            </a:r>
            <a:r>
              <a:rPr lang="en-US" sz="2800" dirty="0"/>
              <a:t> </a:t>
            </a:r>
            <a:r>
              <a:rPr lang="en-US" sz="2800" b="1" dirty="0"/>
              <a:t>$15,110</a:t>
            </a:r>
            <a:endParaRPr lang="en-US" sz="2800" dirty="0"/>
          </a:p>
          <a:p>
            <a:pPr marL="0" marR="0" lvl="0" indent="0" algn="l" rtl="0">
              <a:spcBef>
                <a:spcPts val="0"/>
              </a:spcBef>
              <a:spcAft>
                <a:spcPts val="0"/>
              </a:spcAft>
              <a:buNone/>
            </a:pPr>
            <a:r>
              <a:rPr lang="en-US" sz="5200" b="1" i="0" u="none" strike="noStrike" cap="none" dirty="0">
                <a:solidFill>
                  <a:srgbClr val="990033"/>
                </a:solidFill>
                <a:latin typeface="Arial"/>
                <a:ea typeface="Arial"/>
                <a:cs typeface="Arial"/>
                <a:sym typeface="Arial"/>
              </a:rPr>
              <a:t> </a:t>
            </a:r>
            <a:endParaRPr dirty="0"/>
          </a:p>
        </p:txBody>
      </p:sp>
      <p:sp>
        <p:nvSpPr>
          <p:cNvPr id="60" name="Google Shape;60;p1"/>
          <p:cNvSpPr txBox="1"/>
          <p:nvPr/>
        </p:nvSpPr>
        <p:spPr>
          <a:xfrm>
            <a:off x="32004000" y="4514332"/>
            <a:ext cx="7924800" cy="895868"/>
          </a:xfrm>
          <a:prstGeom prst="rect">
            <a:avLst/>
          </a:prstGeom>
          <a:noFill/>
          <a:ln>
            <a:noFill/>
          </a:ln>
        </p:spPr>
        <p:txBody>
          <a:bodyPr spcFirstLastPara="1" wrap="square" lIns="94700" tIns="47350" rIns="94700" bIns="47350" anchor="t" anchorCtr="0">
            <a:spAutoFit/>
          </a:bodyPr>
          <a:lstStyle/>
          <a:p>
            <a:pPr marL="0" marR="0" lvl="0" indent="0" algn="l" rtl="0">
              <a:spcBef>
                <a:spcPts val="0"/>
              </a:spcBef>
              <a:spcAft>
                <a:spcPts val="0"/>
              </a:spcAft>
              <a:buNone/>
            </a:pPr>
            <a:r>
              <a:rPr lang="en-US" sz="5200" b="1" i="0" u="none" strike="noStrike" cap="none" dirty="0">
                <a:solidFill>
                  <a:srgbClr val="990033"/>
                </a:solidFill>
                <a:latin typeface="Arial"/>
                <a:ea typeface="Arial"/>
                <a:cs typeface="Arial"/>
                <a:sym typeface="Arial"/>
              </a:rPr>
              <a:t>Anticipated Outcomes</a:t>
            </a:r>
            <a:endParaRPr dirty="0"/>
          </a:p>
        </p:txBody>
      </p:sp>
      <p:pic>
        <p:nvPicPr>
          <p:cNvPr id="61" name="Google Shape;61;p1"/>
          <p:cNvPicPr preferRelativeResize="0"/>
          <p:nvPr/>
        </p:nvPicPr>
        <p:blipFill rotWithShape="1">
          <a:blip r:embed="rId3">
            <a:alphaModFix/>
          </a:blip>
          <a:srcRect/>
          <a:stretch/>
        </p:blipFill>
        <p:spPr>
          <a:xfrm>
            <a:off x="1371600" y="870857"/>
            <a:ext cx="4273304" cy="2842834"/>
          </a:xfrm>
          <a:prstGeom prst="rect">
            <a:avLst/>
          </a:prstGeom>
          <a:noFill/>
          <a:ln>
            <a:noFill/>
          </a:ln>
        </p:spPr>
      </p:pic>
      <p:sp>
        <p:nvSpPr>
          <p:cNvPr id="62" name="Google Shape;62;p1"/>
          <p:cNvSpPr txBox="1"/>
          <p:nvPr/>
        </p:nvSpPr>
        <p:spPr>
          <a:xfrm>
            <a:off x="24384000" y="14706600"/>
            <a:ext cx="18255343" cy="4342941"/>
          </a:xfrm>
          <a:prstGeom prst="rect">
            <a:avLst/>
          </a:prstGeom>
          <a:noFill/>
          <a:ln>
            <a:noFill/>
          </a:ln>
        </p:spPr>
        <p:txBody>
          <a:bodyPr spcFirstLastPara="1" wrap="square" lIns="94700" tIns="47350" rIns="94700" bIns="47350" anchor="t" anchorCtr="0">
            <a:spAutoFit/>
          </a:bodyPr>
          <a:lstStyle/>
          <a:p>
            <a:pPr marL="0" marR="0" lvl="0" indent="0" algn="l" rtl="0">
              <a:spcBef>
                <a:spcPts val="0"/>
              </a:spcBef>
              <a:spcAft>
                <a:spcPts val="0"/>
              </a:spcAft>
              <a:buNone/>
            </a:pPr>
            <a:r>
              <a:rPr lang="en-US" sz="5200" b="1" i="0" u="none" strike="noStrike" cap="none" dirty="0">
                <a:solidFill>
                  <a:srgbClr val="990033"/>
                </a:solidFill>
                <a:latin typeface="Arial"/>
                <a:ea typeface="Arial"/>
                <a:cs typeface="Arial"/>
                <a:sym typeface="Arial"/>
              </a:rPr>
              <a:t>Proposed Timeline Summary</a:t>
            </a:r>
          </a:p>
          <a:p>
            <a:pPr lvl="0"/>
            <a:endParaRPr lang="en-US" sz="2800" b="1" dirty="0"/>
          </a:p>
          <a:p>
            <a:pPr lvl="0"/>
            <a:r>
              <a:rPr lang="en-US" sz="2800" b="1" dirty="0"/>
              <a:t>August–October 2025</a:t>
            </a:r>
            <a:r>
              <a:rPr lang="en-US" sz="2800" dirty="0"/>
              <a:t> – Needs assessment, PICOT, stakeholder interview, project charter, intervention development.</a:t>
            </a:r>
            <a:br>
              <a:rPr lang="en-US" sz="2800" dirty="0"/>
            </a:br>
            <a:r>
              <a:rPr lang="en-US" sz="2800" b="1" dirty="0"/>
              <a:t>Dec 2025–Jan 2026</a:t>
            </a:r>
            <a:r>
              <a:rPr lang="en-US" sz="2800" dirty="0"/>
              <a:t> – Baseline audit + checklist design.</a:t>
            </a:r>
            <a:br>
              <a:rPr lang="en-US" sz="2800" dirty="0"/>
            </a:br>
            <a:r>
              <a:rPr lang="en-US" sz="2800" b="1" dirty="0"/>
              <a:t>Jan–Feb 2026</a:t>
            </a:r>
            <a:r>
              <a:rPr lang="en-US" sz="2800" dirty="0"/>
              <a:t> – Template build + staff training + pilot.</a:t>
            </a:r>
            <a:br>
              <a:rPr lang="en-US" sz="2800" dirty="0"/>
            </a:br>
            <a:r>
              <a:rPr lang="en-US" sz="2800" b="1" dirty="0"/>
              <a:t>March 2026</a:t>
            </a:r>
            <a:r>
              <a:rPr lang="en-US" sz="2800" dirty="0"/>
              <a:t> – System-wide rollout across all sites.</a:t>
            </a:r>
            <a:br>
              <a:rPr lang="en-US" sz="2800" dirty="0"/>
            </a:br>
            <a:r>
              <a:rPr lang="en-US" sz="2800" b="1" dirty="0"/>
              <a:t>April–June 2026</a:t>
            </a:r>
            <a:r>
              <a:rPr lang="en-US" sz="2800" dirty="0"/>
              <a:t> – Monthly audits, coaching, compliance monitoring.</a:t>
            </a:r>
            <a:br>
              <a:rPr lang="en-US" sz="2800" dirty="0"/>
            </a:br>
            <a:r>
              <a:rPr lang="en-US" sz="2800" b="1" dirty="0"/>
              <a:t>July 2026</a:t>
            </a:r>
            <a:r>
              <a:rPr lang="en-US" sz="2800" dirty="0"/>
              <a:t> – Final analysis, sustainability planning, dissemination</a:t>
            </a:r>
            <a:r>
              <a:rPr lang="en-US" sz="2800" b="1" i="0" u="none" strike="noStrike" cap="none" dirty="0">
                <a:solidFill>
                  <a:srgbClr val="990033"/>
                </a:solidFill>
                <a:latin typeface="Arial"/>
                <a:ea typeface="Arial"/>
                <a:cs typeface="Arial"/>
                <a:sym typeface="Arial"/>
              </a:rPr>
              <a:t> </a:t>
            </a:r>
            <a:endParaRPr sz="800" dirty="0"/>
          </a:p>
        </p:txBody>
      </p:sp>
      <p:sp>
        <p:nvSpPr>
          <p:cNvPr id="63" name="Google Shape;63;p1"/>
          <p:cNvSpPr txBox="1"/>
          <p:nvPr/>
        </p:nvSpPr>
        <p:spPr>
          <a:xfrm>
            <a:off x="24536399" y="19507200"/>
            <a:ext cx="18102943" cy="1665285"/>
          </a:xfrm>
          <a:prstGeom prst="rect">
            <a:avLst/>
          </a:prstGeom>
          <a:noFill/>
          <a:ln>
            <a:noFill/>
          </a:ln>
        </p:spPr>
        <p:txBody>
          <a:bodyPr spcFirstLastPara="1" wrap="square" lIns="94700" tIns="47350" rIns="94700" bIns="47350" anchor="t" anchorCtr="0">
            <a:spAutoFit/>
          </a:bodyPr>
          <a:lstStyle/>
          <a:p>
            <a:pPr marL="0" marR="0" lvl="0" indent="0" algn="l" rtl="0">
              <a:spcBef>
                <a:spcPts val="0"/>
              </a:spcBef>
              <a:spcAft>
                <a:spcPts val="0"/>
              </a:spcAft>
              <a:buNone/>
            </a:pPr>
            <a:r>
              <a:rPr lang="en-US" sz="5200" b="1" dirty="0">
                <a:solidFill>
                  <a:srgbClr val="990033"/>
                </a:solidFill>
                <a:latin typeface="Times New Roman"/>
                <a:ea typeface="Times New Roman"/>
                <a:cs typeface="Times New Roman"/>
                <a:sym typeface="Times New Roman"/>
              </a:rPr>
              <a:t>Measures</a:t>
            </a:r>
            <a:r>
              <a:rPr lang="en-US" sz="5200" b="1" i="0" u="none" strike="noStrike" cap="none" dirty="0">
                <a:solidFill>
                  <a:srgbClr val="990033"/>
                </a:solidFill>
                <a:latin typeface="Times New Roman"/>
                <a:ea typeface="Times New Roman"/>
                <a:cs typeface="Times New Roman"/>
                <a:sym typeface="Times New Roman"/>
              </a:rPr>
              <a:t> </a:t>
            </a:r>
          </a:p>
          <a:p>
            <a:r>
              <a:rPr lang="en-US" sz="3600" b="1" dirty="0"/>
              <a:t>Primary Outcome Measure:</a:t>
            </a:r>
            <a:r>
              <a:rPr lang="en-US" sz="3600" dirty="0"/>
              <a:t> Claim denial rate for Medicaid-funded ABA services.</a:t>
            </a:r>
          </a:p>
          <a:p>
            <a:pPr marL="0" marR="0" lvl="0" indent="0" algn="l" rtl="0">
              <a:spcBef>
                <a:spcPts val="0"/>
              </a:spcBef>
              <a:spcAft>
                <a:spcPts val="0"/>
              </a:spcAft>
              <a:buNone/>
            </a:pPr>
            <a:endParaRPr dirty="0"/>
          </a:p>
        </p:txBody>
      </p:sp>
      <p:sp>
        <p:nvSpPr>
          <p:cNvPr id="64" name="Google Shape;64;p1"/>
          <p:cNvSpPr/>
          <p:nvPr/>
        </p:nvSpPr>
        <p:spPr>
          <a:xfrm>
            <a:off x="11353800" y="10515600"/>
            <a:ext cx="12630430" cy="10744200"/>
          </a:xfrm>
          <a:prstGeom prst="rect">
            <a:avLst/>
          </a:prstGeom>
          <a:solidFill>
            <a:schemeClr val="lt1"/>
          </a:solidFill>
          <a:ln w="76200" cap="flat" cmpd="sng">
            <a:solidFill>
              <a:srgbClr val="008ED6"/>
            </a:solidFill>
            <a:prstDash val="solid"/>
            <a:miter lim="800000"/>
            <a:headEnd type="none" w="sm" len="sm"/>
            <a:tailEnd type="none" w="sm" len="sm"/>
          </a:ln>
        </p:spPr>
        <p:txBody>
          <a:bodyPr spcFirstLastPara="1" wrap="square" lIns="67150" tIns="33575" rIns="67150" bIns="33575" anchor="ctr" anchorCtr="0">
            <a:noAutofit/>
          </a:bodyPr>
          <a:lstStyle/>
          <a:p>
            <a:pPr marL="0" marR="0" lvl="0" indent="0" algn="l" rtl="0">
              <a:spcBef>
                <a:spcPts val="0"/>
              </a:spcBef>
              <a:spcAft>
                <a:spcPts val="0"/>
              </a:spcAft>
              <a:buNone/>
            </a:pPr>
            <a:endParaRPr sz="24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24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24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2400" b="0" i="0" u="none" strike="noStrike" cap="none" dirty="0">
              <a:solidFill>
                <a:schemeClr val="dk1"/>
              </a:solidFill>
              <a:latin typeface="Times New Roman"/>
              <a:ea typeface="Times New Roman"/>
              <a:cs typeface="Times New Roman"/>
              <a:sym typeface="Times New Roman"/>
            </a:endParaRPr>
          </a:p>
        </p:txBody>
      </p:sp>
      <p:sp>
        <p:nvSpPr>
          <p:cNvPr id="65" name="Google Shape;65;p1"/>
          <p:cNvSpPr txBox="1"/>
          <p:nvPr/>
        </p:nvSpPr>
        <p:spPr>
          <a:xfrm>
            <a:off x="11430000" y="10439400"/>
            <a:ext cx="12554230" cy="10590806"/>
          </a:xfrm>
          <a:prstGeom prst="rect">
            <a:avLst/>
          </a:prstGeom>
          <a:noFill/>
          <a:ln>
            <a:noFill/>
          </a:ln>
        </p:spPr>
        <p:txBody>
          <a:bodyPr spcFirstLastPara="1" wrap="square" lIns="94700" tIns="47350" rIns="94700" bIns="47350" anchor="t" anchorCtr="0">
            <a:spAutoFit/>
          </a:bodyPr>
          <a:lstStyle/>
          <a:p>
            <a:pPr marL="0" marR="0" lvl="0" indent="0" algn="l" rtl="0">
              <a:spcBef>
                <a:spcPts val="0"/>
              </a:spcBef>
              <a:spcAft>
                <a:spcPts val="0"/>
              </a:spcAft>
              <a:buNone/>
            </a:pPr>
            <a:r>
              <a:rPr lang="en-US" sz="5200" b="1" i="0" u="none" strike="noStrike" cap="none" dirty="0">
                <a:solidFill>
                  <a:srgbClr val="990033"/>
                </a:solidFill>
                <a:latin typeface="Arial"/>
                <a:ea typeface="Arial"/>
                <a:cs typeface="Arial"/>
                <a:sym typeface="Arial"/>
              </a:rPr>
              <a:t>Methods and Intervention Plan </a:t>
            </a:r>
          </a:p>
          <a:p>
            <a:endParaRPr lang="en-US" sz="2800" dirty="0"/>
          </a:p>
          <a:p>
            <a:r>
              <a:rPr lang="en-US" sz="2800" dirty="0"/>
              <a:t>A structured </a:t>
            </a:r>
            <a:r>
              <a:rPr lang="en-US" sz="2800" b="1" dirty="0"/>
              <a:t>Plan–Do–Study–Act (PDSA)</a:t>
            </a:r>
            <a:r>
              <a:rPr lang="en-US" sz="2800" dirty="0"/>
              <a:t> and </a:t>
            </a:r>
            <a:r>
              <a:rPr lang="en-US" sz="2800" b="1" dirty="0"/>
              <a:t>Lean Six Sigma</a:t>
            </a:r>
            <a:r>
              <a:rPr lang="en-US" sz="2800" dirty="0"/>
              <a:t> approach will guide implementation:</a:t>
            </a:r>
          </a:p>
          <a:p>
            <a:endParaRPr lang="en-US" sz="2800" b="1" dirty="0"/>
          </a:p>
          <a:p>
            <a:r>
              <a:rPr lang="en-US" sz="2800" b="1" dirty="0"/>
              <a:t>Plan:</a:t>
            </a:r>
            <a:endParaRPr lang="en-US" sz="2800" dirty="0"/>
          </a:p>
          <a:p>
            <a:r>
              <a:rPr lang="en-US" sz="2800" dirty="0"/>
              <a:t>Conduct baseline documentation audit (90 days of notes).</a:t>
            </a:r>
          </a:p>
          <a:p>
            <a:r>
              <a:rPr lang="en-US" sz="2800" dirty="0"/>
              <a:t>Develop standardized note conversion checklist (Version 1.0).</a:t>
            </a:r>
          </a:p>
          <a:p>
            <a:r>
              <a:rPr lang="en-US" sz="2800" dirty="0"/>
              <a:t>Build updated </a:t>
            </a:r>
            <a:r>
              <a:rPr lang="en-US" sz="2800" dirty="0" err="1"/>
              <a:t>CentralReach</a:t>
            </a:r>
            <a:r>
              <a:rPr lang="en-US" sz="2800" dirty="0"/>
              <a:t> templates with required fields.</a:t>
            </a:r>
          </a:p>
          <a:p>
            <a:endParaRPr lang="en-US" sz="2800" b="1" dirty="0"/>
          </a:p>
          <a:p>
            <a:r>
              <a:rPr lang="en-US" sz="2800" b="1" dirty="0"/>
              <a:t>Do:</a:t>
            </a:r>
            <a:endParaRPr lang="en-US" sz="2800" dirty="0"/>
          </a:p>
          <a:p>
            <a:r>
              <a:rPr lang="en-US" sz="2800" dirty="0"/>
              <a:t>Deliver staff training using Behavior Skills Training (BST).</a:t>
            </a:r>
          </a:p>
          <a:p>
            <a:r>
              <a:rPr lang="en-US" sz="2800" dirty="0"/>
              <a:t>Implement a 2-week pilot at one clinic.</a:t>
            </a:r>
          </a:p>
          <a:p>
            <a:r>
              <a:rPr lang="en-US" sz="2800" dirty="0"/>
              <a:t>Revise checklist and template based on feedback (Version 1.1).</a:t>
            </a:r>
          </a:p>
          <a:p>
            <a:endParaRPr lang="en-US" sz="2800" b="1" dirty="0"/>
          </a:p>
          <a:p>
            <a:r>
              <a:rPr lang="en-US" sz="2800" b="1" dirty="0"/>
              <a:t>Study:</a:t>
            </a:r>
            <a:endParaRPr lang="en-US" sz="2800" dirty="0"/>
          </a:p>
          <a:p>
            <a:r>
              <a:rPr lang="en-US" sz="2800" dirty="0"/>
              <a:t>Conduct monthly DCAT audits on 10% of notes per site.</a:t>
            </a:r>
          </a:p>
          <a:p>
            <a:r>
              <a:rPr lang="en-US" sz="2800" dirty="0"/>
              <a:t>Analyze compliance trends, common errors, and staff feedback.</a:t>
            </a:r>
          </a:p>
          <a:p>
            <a:endParaRPr lang="en-US" sz="2800" b="1" dirty="0"/>
          </a:p>
          <a:p>
            <a:r>
              <a:rPr lang="en-US" sz="2800" b="1" dirty="0"/>
              <a:t>Act:</a:t>
            </a:r>
            <a:endParaRPr lang="en-US" sz="2800" dirty="0"/>
          </a:p>
          <a:p>
            <a:r>
              <a:rPr lang="en-US" sz="2800" dirty="0"/>
              <a:t>Refine checklist and templates (Version 1.2+).</a:t>
            </a:r>
          </a:p>
          <a:p>
            <a:r>
              <a:rPr lang="en-US" sz="2800" dirty="0"/>
              <a:t>Integrate updates into agency-wide documentation policy.</a:t>
            </a:r>
          </a:p>
          <a:p>
            <a:r>
              <a:rPr lang="en-US" sz="2800" dirty="0"/>
              <a:t>Continue quarterly PDSA cycles for sustainment.</a:t>
            </a:r>
          </a:p>
          <a:p>
            <a:pPr marL="0" marR="0" lvl="0" indent="0" algn="l" rtl="0">
              <a:spcBef>
                <a:spcPts val="0"/>
              </a:spcBef>
              <a:spcAft>
                <a:spcPts val="0"/>
              </a:spcAft>
              <a:buNone/>
            </a:pPr>
            <a:endParaRPr dirty="0"/>
          </a:p>
        </p:txBody>
      </p:sp>
      <p:sp>
        <p:nvSpPr>
          <p:cNvPr id="66" name="Google Shape;66;p1"/>
          <p:cNvSpPr txBox="1"/>
          <p:nvPr/>
        </p:nvSpPr>
        <p:spPr>
          <a:xfrm>
            <a:off x="11506200" y="4267200"/>
            <a:ext cx="18211800" cy="4650718"/>
          </a:xfrm>
          <a:prstGeom prst="rect">
            <a:avLst/>
          </a:prstGeom>
          <a:noFill/>
          <a:ln>
            <a:noFill/>
          </a:ln>
        </p:spPr>
        <p:txBody>
          <a:bodyPr spcFirstLastPara="1" wrap="square" lIns="94700" tIns="47350" rIns="94700" bIns="47350" anchor="t" anchorCtr="0">
            <a:spAutoFit/>
          </a:bodyPr>
          <a:lstStyle/>
          <a:p>
            <a:pPr marL="0" marR="0" lvl="0" indent="0" algn="l" rtl="0">
              <a:spcBef>
                <a:spcPts val="0"/>
              </a:spcBef>
              <a:spcAft>
                <a:spcPts val="0"/>
              </a:spcAft>
              <a:buNone/>
            </a:pPr>
            <a:r>
              <a:rPr lang="en-US" sz="5200" b="1" dirty="0">
                <a:solidFill>
                  <a:srgbClr val="990033"/>
                </a:solidFill>
              </a:rPr>
              <a:t>PICO Question</a:t>
            </a:r>
          </a:p>
          <a:p>
            <a:pPr marL="0" marR="0" lvl="0" indent="0" algn="l" rtl="0">
              <a:spcBef>
                <a:spcPts val="0"/>
              </a:spcBef>
              <a:spcAft>
                <a:spcPts val="0"/>
              </a:spcAft>
              <a:buNone/>
            </a:pPr>
            <a:endParaRPr lang="en-US" sz="5200" b="1" dirty="0">
              <a:solidFill>
                <a:srgbClr val="990033"/>
              </a:solidFill>
            </a:endParaRPr>
          </a:p>
          <a:p>
            <a:pPr lvl="0"/>
            <a:r>
              <a:rPr lang="en-US" sz="4800" dirty="0"/>
              <a:t>Among ABA providers in Indiana who deliver Medicaid-funded services, does using a standardized note conversion checklist, compared to current inconsistent and fragmented practices, decrease claim denials within 12 months?</a:t>
            </a:r>
            <a:endParaRPr sz="4800" dirty="0"/>
          </a:p>
        </p:txBody>
      </p:sp>
      <p:sp>
        <p:nvSpPr>
          <p:cNvPr id="7" name="Google Shape;66;p1">
            <a:extLst>
              <a:ext uri="{FF2B5EF4-FFF2-40B4-BE49-F238E27FC236}">
                <a16:creationId xmlns:a16="http://schemas.microsoft.com/office/drawing/2014/main" id="{2C90E4CA-1BC5-0AD5-7D28-4DD61BDB0E24}"/>
              </a:ext>
            </a:extLst>
          </p:cNvPr>
          <p:cNvSpPr txBox="1"/>
          <p:nvPr/>
        </p:nvSpPr>
        <p:spPr>
          <a:xfrm>
            <a:off x="30763027" y="5485141"/>
            <a:ext cx="11789227" cy="4527607"/>
          </a:xfrm>
          <a:prstGeom prst="rect">
            <a:avLst/>
          </a:prstGeom>
          <a:noFill/>
          <a:ln>
            <a:noFill/>
          </a:ln>
        </p:spPr>
        <p:txBody>
          <a:bodyPr spcFirstLastPara="1" wrap="square" lIns="94700" tIns="47350" rIns="94700" bIns="47350" anchor="t" anchorCtr="0">
            <a:spAutoFit/>
          </a:bodyPr>
          <a:lstStyle/>
          <a:p>
            <a:pPr marL="0" marR="0" lvl="0" indent="0" algn="l" rtl="0">
              <a:spcBef>
                <a:spcPts val="0"/>
              </a:spcBef>
              <a:spcAft>
                <a:spcPts val="0"/>
              </a:spcAft>
              <a:buNone/>
            </a:pPr>
            <a:r>
              <a:rPr lang="en-US" sz="3600" b="1" dirty="0">
                <a:solidFill>
                  <a:schemeClr val="tx1"/>
                </a:solidFill>
              </a:rPr>
              <a:t>Reduced Claim Denials: </a:t>
            </a:r>
            <a:r>
              <a:rPr lang="en-US" sz="3600" dirty="0">
                <a:solidFill>
                  <a:schemeClr val="tx1"/>
                </a:solidFill>
              </a:rPr>
              <a:t>Fewer Medicaid denials through consistent, compliant notes. </a:t>
            </a:r>
          </a:p>
          <a:p>
            <a:pPr marL="0" marR="0" lvl="0" indent="0" algn="l" rtl="0">
              <a:spcBef>
                <a:spcPts val="0"/>
              </a:spcBef>
              <a:spcAft>
                <a:spcPts val="0"/>
              </a:spcAft>
              <a:buNone/>
            </a:pPr>
            <a:r>
              <a:rPr lang="en-US" sz="3600" b="1" dirty="0">
                <a:solidFill>
                  <a:schemeClr val="tx1"/>
                </a:solidFill>
              </a:rPr>
              <a:t>Improved Documentation Quality</a:t>
            </a:r>
            <a:r>
              <a:rPr lang="en-US" sz="3600" dirty="0">
                <a:solidFill>
                  <a:schemeClr val="tx1"/>
                </a:solidFill>
              </a:rPr>
              <a:t>: Notes become more accurate, complete, and aligned with Medicaid and CASP standards. </a:t>
            </a:r>
          </a:p>
          <a:p>
            <a:pPr marL="0" marR="0" lvl="0" indent="0" algn="l" rtl="0">
              <a:spcBef>
                <a:spcPts val="0"/>
              </a:spcBef>
              <a:spcAft>
                <a:spcPts val="0"/>
              </a:spcAft>
              <a:buNone/>
            </a:pPr>
            <a:r>
              <a:rPr lang="en-US" sz="3600" b="1" dirty="0">
                <a:solidFill>
                  <a:schemeClr val="tx1"/>
                </a:solidFill>
              </a:rPr>
              <a:t>Enhanced Financial Stability: </a:t>
            </a:r>
            <a:r>
              <a:rPr lang="en-US" sz="3600" dirty="0">
                <a:solidFill>
                  <a:schemeClr val="tx1"/>
                </a:solidFill>
              </a:rPr>
              <a:t>Increased reimbursement, reduced rework casts, and improved cash flow. </a:t>
            </a:r>
            <a:endParaRPr lang="en-US" sz="5200" b="1" dirty="0">
              <a:solidFill>
                <a:srgbClr val="990033"/>
              </a:solidFill>
            </a:endParaRPr>
          </a:p>
        </p:txBody>
      </p:sp>
    </p:spTree>
  </p:cSld>
  <p:clrMapOvr>
    <a:masterClrMapping/>
  </p:clrMapOvr>
</p:sld>
</file>

<file path=ppt/theme/theme1.xml><?xml version="1.0" encoding="utf-8"?>
<a:theme xmlns:a="http://schemas.openxmlformats.org/drawingml/2006/main" name="Blank Presentation">
  <a:themeElements>
    <a:clrScheme name="ASU Theme">
      <a:dk1>
        <a:srgbClr val="000000"/>
      </a:dk1>
      <a:lt1>
        <a:srgbClr val="FFFFFF"/>
      </a:lt1>
      <a:dk2>
        <a:srgbClr val="FFBE37"/>
      </a:dk2>
      <a:lt2>
        <a:srgbClr val="4F5557"/>
      </a:lt2>
      <a:accent1>
        <a:srgbClr val="990033"/>
      </a:accent1>
      <a:accent2>
        <a:srgbClr val="FFB310"/>
      </a:accent2>
      <a:accent3>
        <a:srgbClr val="AFA593"/>
      </a:accent3>
      <a:accent4>
        <a:srgbClr val="008ED6"/>
      </a:accent4>
      <a:accent5>
        <a:srgbClr val="F47C00"/>
      </a:accent5>
      <a:accent6>
        <a:srgbClr val="568E14"/>
      </a:accent6>
      <a:hlink>
        <a:srgbClr val="F79646"/>
      </a:hlink>
      <a:folHlink>
        <a:srgbClr val="4F555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634</Words>
  <Application>Microsoft Office PowerPoint</Application>
  <PresentationFormat>Custom</PresentationFormat>
  <Paragraphs>59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 Black</vt:lpstr>
      <vt:lpstr>Times New Roman</vt:lpstr>
      <vt:lpstr>Arial</vt:lpstr>
      <vt:lpstr>Blank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Nutrition Department</dc:creator>
  <cp:lastModifiedBy>Harsha Center</cp:lastModifiedBy>
  <cp:revision>3</cp:revision>
  <dcterms:created xsi:type="dcterms:W3CDTF">1998-08-31T18:15:40Z</dcterms:created>
  <dcterms:modified xsi:type="dcterms:W3CDTF">2025-11-17T18:53:26Z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0x010100C1E95C13D7E26B4E919D46136426BE3E</vt:lpwstr>
  </property>
</Properties>
</file>